
<file path=[Content_Types].xml><?xml version="1.0" encoding="utf-8"?>
<Types xmlns="http://schemas.openxmlformats.org/package/2006/content-types">
  <Default ContentType="application/vnd.openxmlformats-officedocument.spreadsheetml.sheet" Extension="xlsx"/>
  <Default ContentType="application/xml" Extension="xml"/>
  <Default ContentType="image/png" Extension="png"/>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drawingml.chart+xml" PartName="/ppt/charts/chart1.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binary" PartName="/ppt/metadata"/>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6858000" cx="10287000"/>
  <p:notesSz cx="70104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240">
          <p15:clr>
            <a:srgbClr val="A4A3A4"/>
          </p15:clr>
        </p15:guide>
      </p15:sldGuideLst>
    </p:ext>
    <p:ext uri="{2D200454-40CA-4A62-9FC3-DE9A4176ACB9}">
      <p15:notesGuideLst>
        <p15:guide id="1" orient="horz" pos="2928">
          <p15:clr>
            <a:srgbClr val="A4A3A4"/>
          </p15:clr>
        </p15:guide>
        <p15:guide id="2" pos="2207">
          <p15:clr>
            <a:srgbClr val="A4A3A4"/>
          </p15:clr>
        </p15:guide>
      </p15:notesGuideLst>
    </p:ext>
    <p:ext uri="http://customooxmlschemas.google.com/">
      <go:slidesCustomData xmlns:go="http://customooxmlschemas.google.com/" r:id="rId15" roundtripDataSignature="AMtx7mjPCS7/WE9d8vY/HBOwFgc64Npk3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DAD842FE-E3F7-4A68-8DA7-689E0F554DFD}">
  <a:tblStyle styleId="{DAD842FE-E3F7-4A68-8DA7-689E0F554DFD}"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240"/>
      </p:guideLst>
    </p:cSldViewPr>
  </p:slideViewPr>
  <p:notesViewPr>
    <p:cSldViewPr snapToGrid="0">
      <p:cViewPr varScale="1">
        <p:scale>
          <a:sx n="100" d="100"/>
          <a:sy n="100" d="100"/>
        </p:scale>
        <p:origin x="0" y="0"/>
      </p:cViewPr>
      <p:guideLst>
        <p:guide pos="2928" orient="horz"/>
        <p:guide pos="2207"/>
      </p:guideLst>
    </p:cSldViewPr>
  </p:notes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customschemas.google.com/relationships/presentationmetadata" Target="metadata"/><Relationship Id="rId14" Type="http://schemas.openxmlformats.org/officeDocument/2006/relationships/slide" Target="slides/slide8.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095563139932"/>
          <c:y val="0.0810810810810811"/>
          <c:w val="0.822525597269625"/>
          <c:h val="0.8009828009828"/>
        </c:manualLayout>
      </c:layout>
      <c:barChart>
        <c:barDir val="col"/>
        <c:grouping val="stacked"/>
        <c:varyColors val="0"/>
        <c:ser>
          <c:idx val="0"/>
          <c:order val="0"/>
          <c:tx>
            <c:v>Wild Catch</c:v>
          </c:tx>
          <c:spPr>
            <a:gradFill rotWithShape="0">
              <a:gsLst>
                <a:gs pos="0">
                  <a:srgbClr val="008080"/>
                </a:gs>
                <a:gs pos="100000">
                  <a:srgbClr val="008080">
                    <a:gamma/>
                    <a:shade val="46275"/>
                    <a:invGamma/>
                  </a:srgbClr>
                </a:gs>
              </a:gsLst>
              <a:lin ang="5400000" scaled="1"/>
            </a:gradFill>
            <a:ln w="16238">
              <a:solidFill>
                <a:srgbClr val="000000"/>
              </a:solidFill>
              <a:prstDash val="solid"/>
            </a:ln>
          </c:spPr>
          <c:invertIfNegative val="0"/>
          <c:cat>
            <c:strRef>
              <c:f>('WORLD FISH CONSUMPTION'!$B$2:$G$3,'WORLD FISH CONSUMPTION'!$K$2:$K$3,'WORLD FISH CONSUMPTION'!$M$2:$O$3)</c:f>
              <c:strCache>
                <c:ptCount val="10"/>
                <c:pt idx="0">
                  <c:v>1950</c:v>
                </c:pt>
                <c:pt idx="1">
                  <c:v>1960</c:v>
                </c:pt>
                <c:pt idx="2">
                  <c:v>1970</c:v>
                </c:pt>
                <c:pt idx="3">
                  <c:v>1980</c:v>
                </c:pt>
                <c:pt idx="4">
                  <c:v>1990</c:v>
                </c:pt>
                <c:pt idx="5">
                  <c:v>2000</c:v>
                </c:pt>
                <c:pt idx="6">
                  <c:v>2005</c:v>
                </c:pt>
                <c:pt idx="7">
                  <c:v>2010</c:v>
                </c:pt>
                <c:pt idx="8">
                  <c:v>2015</c:v>
                </c:pt>
                <c:pt idx="9">
                  <c:v>est 2020</c:v>
                </c:pt>
              </c:strCache>
            </c:strRef>
          </c:cat>
          <c:val>
            <c:numRef>
              <c:f>('WORLD FISH CONSUMPTION'!$B$4:$G$4,'WORLD FISH CONSUMPTION'!$K$4,'WORLD FISH CONSUMPTION'!$M$4,'WORLD FISH CONSUMPTION'!$N$4,'WORLD FISH CONSUMPTION'!$O$4)</c:f>
              <c:numCache>
                <c:formatCode>General</c:formatCode>
                <c:ptCount val="10"/>
                <c:pt idx="0">
                  <c:v>19.2</c:v>
                </c:pt>
                <c:pt idx="1">
                  <c:v>34.7</c:v>
                </c:pt>
                <c:pt idx="2">
                  <c:v>63.7</c:v>
                </c:pt>
                <c:pt idx="3">
                  <c:v>68.2</c:v>
                </c:pt>
                <c:pt idx="4">
                  <c:v>85.9</c:v>
                </c:pt>
                <c:pt idx="5">
                  <c:v>96.8</c:v>
                </c:pt>
                <c:pt idx="6">
                  <c:v>94.2</c:v>
                </c:pt>
                <c:pt idx="7">
                  <c:v>94.0</c:v>
                </c:pt>
                <c:pt idx="8">
                  <c:v>98.0</c:v>
                </c:pt>
                <c:pt idx="9">
                  <c:v>100.0</c:v>
                </c:pt>
              </c:numCache>
            </c:numRef>
          </c:val>
        </c:ser>
        <c:ser>
          <c:idx val="1"/>
          <c:order val="1"/>
          <c:tx>
            <c:v>Aquaculture</c:v>
          </c:tx>
          <c:spPr>
            <a:gradFill rotWithShape="0">
              <a:gsLst>
                <a:gs pos="0">
                  <a:srgbClr val="3366FF">
                    <a:gamma/>
                    <a:shade val="40000"/>
                    <a:invGamma/>
                  </a:srgbClr>
                </a:gs>
                <a:gs pos="100000">
                  <a:srgbClr val="3366FF"/>
                </a:gs>
              </a:gsLst>
              <a:lin ang="5400000" scaled="1"/>
            </a:gradFill>
            <a:ln w="16238">
              <a:solidFill>
                <a:srgbClr val="000000"/>
              </a:solidFill>
              <a:prstDash val="solid"/>
            </a:ln>
          </c:spPr>
          <c:invertIfNegative val="0"/>
          <c:cat>
            <c:strRef>
              <c:f>('WORLD FISH CONSUMPTION'!$B$2:$G$3,'WORLD FISH CONSUMPTION'!$K$2:$K$3,'WORLD FISH CONSUMPTION'!$M$2:$O$3)</c:f>
              <c:strCache>
                <c:ptCount val="10"/>
                <c:pt idx="0">
                  <c:v>1950</c:v>
                </c:pt>
                <c:pt idx="1">
                  <c:v>1960</c:v>
                </c:pt>
                <c:pt idx="2">
                  <c:v>1970</c:v>
                </c:pt>
                <c:pt idx="3">
                  <c:v>1980</c:v>
                </c:pt>
                <c:pt idx="4">
                  <c:v>1990</c:v>
                </c:pt>
                <c:pt idx="5">
                  <c:v>2000</c:v>
                </c:pt>
                <c:pt idx="6">
                  <c:v>2005</c:v>
                </c:pt>
                <c:pt idx="7">
                  <c:v>2010</c:v>
                </c:pt>
                <c:pt idx="8">
                  <c:v>2015</c:v>
                </c:pt>
                <c:pt idx="9">
                  <c:v>est 2020</c:v>
                </c:pt>
              </c:strCache>
            </c:strRef>
          </c:cat>
          <c:val>
            <c:numRef>
              <c:f>('WORLD FISH CONSUMPTION'!$B$5:$G$5,'WORLD FISH CONSUMPTION'!$K$5,'WORLD FISH CONSUMPTION'!$M$5,'WORLD FISH CONSUMPTION'!$N$5,'WORLD FISH CONSUMPTION'!$O$5)</c:f>
              <c:numCache>
                <c:formatCode>General</c:formatCode>
                <c:ptCount val="10"/>
                <c:pt idx="0">
                  <c:v>0.6</c:v>
                </c:pt>
                <c:pt idx="1">
                  <c:v>2.0</c:v>
                </c:pt>
                <c:pt idx="2">
                  <c:v>3.5</c:v>
                </c:pt>
                <c:pt idx="3">
                  <c:v>7.3</c:v>
                </c:pt>
                <c:pt idx="4">
                  <c:v>16.8</c:v>
                </c:pt>
                <c:pt idx="5">
                  <c:v>45.7</c:v>
                </c:pt>
                <c:pt idx="6" formatCode="0.0">
                  <c:v>58.40624499364324</c:v>
                </c:pt>
                <c:pt idx="7" formatCode="0.0">
                  <c:v>76.90323860755308</c:v>
                </c:pt>
                <c:pt idx="8" formatCode="0.0">
                  <c:v>85.46965321104968</c:v>
                </c:pt>
                <c:pt idx="9" formatCode="0.0">
                  <c:v>91.0095019731476</c:v>
                </c:pt>
              </c:numCache>
            </c:numRef>
          </c:val>
        </c:ser>
        <c:dLbls>
          <c:showLegendKey val="0"/>
          <c:showVal val="0"/>
          <c:showCatName val="0"/>
          <c:showSerName val="0"/>
          <c:showPercent val="0"/>
          <c:showBubbleSize val="0"/>
        </c:dLbls>
        <c:gapWidth val="150"/>
        <c:overlap val="100"/>
        <c:axId val="2086963656"/>
        <c:axId val="2080193032"/>
      </c:barChart>
      <c:scatterChart>
        <c:scatterStyle val="lineMarker"/>
        <c:varyColors val="0"/>
        <c:ser>
          <c:idx val="2"/>
          <c:order val="2"/>
          <c:tx>
            <c:v>World Population</c:v>
          </c:tx>
          <c:spPr>
            <a:ln w="32476">
              <a:solidFill>
                <a:srgbClr val="FF6600"/>
              </a:solidFill>
              <a:prstDash val="solid"/>
            </a:ln>
          </c:spPr>
          <c:marker>
            <c:symbol val="none"/>
          </c:marker>
          <c:yVal>
            <c:numRef>
              <c:f>('WORLD FISH CONSUMPTION'!$B$10:$G$10,'WORLD FISH CONSUMPTION'!$K$10,'WORLD FISH CONSUMPTION'!$M$10:$O$10)</c:f>
              <c:numCache>
                <c:formatCode>General</c:formatCode>
                <c:ptCount val="10"/>
                <c:pt idx="0">
                  <c:v>2.55</c:v>
                </c:pt>
                <c:pt idx="1">
                  <c:v>3.04</c:v>
                </c:pt>
                <c:pt idx="2">
                  <c:v>3.7</c:v>
                </c:pt>
                <c:pt idx="3">
                  <c:v>4.45</c:v>
                </c:pt>
                <c:pt idx="4">
                  <c:v>5.28</c:v>
                </c:pt>
                <c:pt idx="5">
                  <c:v>6.08</c:v>
                </c:pt>
                <c:pt idx="6">
                  <c:v>6.37</c:v>
                </c:pt>
                <c:pt idx="7">
                  <c:v>6.8</c:v>
                </c:pt>
                <c:pt idx="8">
                  <c:v>7.3</c:v>
                </c:pt>
                <c:pt idx="9">
                  <c:v>7.6</c:v>
                </c:pt>
              </c:numCache>
            </c:numRef>
          </c:yVal>
          <c:smooth val="1"/>
        </c:ser>
        <c:dLbls>
          <c:showLegendKey val="0"/>
          <c:showVal val="0"/>
          <c:showCatName val="0"/>
          <c:showSerName val="0"/>
          <c:showPercent val="0"/>
          <c:showBubbleSize val="0"/>
        </c:dLbls>
        <c:axId val="2086970552"/>
        <c:axId val="2086973560"/>
      </c:scatterChart>
      <c:catAx>
        <c:axId val="2086963656"/>
        <c:scaling>
          <c:orientation val="minMax"/>
        </c:scaling>
        <c:delete val="0"/>
        <c:axPos val="b"/>
        <c:numFmt formatCode="General" sourceLinked="1"/>
        <c:majorTickMark val="out"/>
        <c:minorTickMark val="none"/>
        <c:tickLblPos val="nextTo"/>
        <c:spPr>
          <a:ln w="32476">
            <a:solidFill>
              <a:srgbClr val="000000"/>
            </a:solidFill>
            <a:prstDash val="solid"/>
          </a:ln>
        </c:spPr>
        <c:txPr>
          <a:bodyPr rot="0" vert="horz"/>
          <a:lstStyle/>
          <a:p>
            <a:pPr>
              <a:defRPr sz="1084" b="1" i="0" u="none" strike="noStrike" baseline="0">
                <a:solidFill>
                  <a:srgbClr val="000000"/>
                </a:solidFill>
                <a:latin typeface="Times New Roman"/>
                <a:ea typeface="Times New Roman"/>
                <a:cs typeface="Times New Roman"/>
              </a:defRPr>
            </a:pPr>
            <a:endParaRPr lang="en-US"/>
          </a:p>
        </c:txPr>
        <c:crossAx val="2080193032"/>
        <c:crosses val="autoZero"/>
        <c:auto val="1"/>
        <c:lblAlgn val="ctr"/>
        <c:lblOffset val="100"/>
        <c:tickLblSkip val="1"/>
        <c:tickMarkSkip val="1"/>
        <c:noMultiLvlLbl val="0"/>
      </c:catAx>
      <c:valAx>
        <c:axId val="2080193032"/>
        <c:scaling>
          <c:orientation val="minMax"/>
        </c:scaling>
        <c:delete val="0"/>
        <c:axPos val="l"/>
        <c:title>
          <c:tx>
            <c:rich>
              <a:bodyPr/>
              <a:lstStyle/>
              <a:p>
                <a:pPr>
                  <a:defRPr sz="1534" b="1" i="0" u="none" strike="noStrike" baseline="0">
                    <a:solidFill>
                      <a:srgbClr val="000000"/>
                    </a:solidFill>
                    <a:latin typeface="Times New Roman"/>
                    <a:ea typeface="Times New Roman"/>
                    <a:cs typeface="Times New Roman"/>
                  </a:defRPr>
                </a:pPr>
                <a:r>
                  <a:rPr lang="en-US"/>
                  <a:t>Fish Consumption (million tons)</a:t>
                </a:r>
              </a:p>
            </c:rich>
          </c:tx>
          <c:layout>
            <c:manualLayout>
              <c:xMode val="edge"/>
              <c:yMode val="edge"/>
              <c:x val="0.0"/>
              <c:y val="0.218673261510181"/>
            </c:manualLayout>
          </c:layout>
          <c:overlay val="0"/>
          <c:spPr>
            <a:noFill/>
            <a:ln w="32476">
              <a:noFill/>
            </a:ln>
          </c:spPr>
        </c:title>
        <c:numFmt formatCode="General" sourceLinked="1"/>
        <c:majorTickMark val="out"/>
        <c:minorTickMark val="out"/>
        <c:tickLblPos val="nextTo"/>
        <c:spPr>
          <a:ln w="32476">
            <a:solidFill>
              <a:srgbClr val="000000"/>
            </a:solidFill>
            <a:prstDash val="solid"/>
          </a:ln>
        </c:spPr>
        <c:txPr>
          <a:bodyPr rot="0" vert="horz"/>
          <a:lstStyle/>
          <a:p>
            <a:pPr>
              <a:defRPr sz="1084" b="0" i="0" u="none" strike="noStrike" baseline="0">
                <a:solidFill>
                  <a:srgbClr val="000000"/>
                </a:solidFill>
                <a:latin typeface="Times New Roman"/>
                <a:ea typeface="Times New Roman"/>
                <a:cs typeface="Times New Roman"/>
              </a:defRPr>
            </a:pPr>
            <a:endParaRPr lang="en-US"/>
          </a:p>
        </c:txPr>
        <c:crossAx val="2086963656"/>
        <c:crosses val="autoZero"/>
        <c:crossBetween val="between"/>
        <c:minorUnit val="25.0"/>
      </c:valAx>
      <c:valAx>
        <c:axId val="2086970552"/>
        <c:scaling>
          <c:orientation val="minMax"/>
        </c:scaling>
        <c:delete val="1"/>
        <c:axPos val="b"/>
        <c:majorTickMark val="out"/>
        <c:minorTickMark val="none"/>
        <c:tickLblPos val="nextTo"/>
        <c:crossAx val="2086973560"/>
        <c:crosses val="autoZero"/>
        <c:crossBetween val="midCat"/>
      </c:valAx>
      <c:valAx>
        <c:axId val="2086973560"/>
        <c:scaling>
          <c:orientation val="minMax"/>
          <c:min val="2.0"/>
        </c:scaling>
        <c:delete val="0"/>
        <c:axPos val="r"/>
        <c:title>
          <c:tx>
            <c:rich>
              <a:bodyPr/>
              <a:lstStyle/>
              <a:p>
                <a:pPr>
                  <a:defRPr sz="1534" b="1" i="0" u="none" strike="noStrike" baseline="0">
                    <a:solidFill>
                      <a:srgbClr val="000000"/>
                    </a:solidFill>
                    <a:latin typeface="Times New Roman"/>
                    <a:ea typeface="Times New Roman"/>
                    <a:cs typeface="Times New Roman"/>
                  </a:defRPr>
                </a:pPr>
                <a:r>
                  <a:rPr lang="en-US" dirty="0"/>
                  <a:t>Population (billions)</a:t>
                </a:r>
              </a:p>
            </c:rich>
          </c:tx>
          <c:layout>
            <c:manualLayout>
              <c:xMode val="edge"/>
              <c:yMode val="edge"/>
              <c:x val="0.950511982945363"/>
              <c:y val="0.314496337777272"/>
            </c:manualLayout>
          </c:layout>
          <c:overlay val="0"/>
          <c:spPr>
            <a:noFill/>
            <a:ln w="32476">
              <a:noFill/>
            </a:ln>
          </c:spPr>
        </c:title>
        <c:numFmt formatCode="General" sourceLinked="1"/>
        <c:majorTickMark val="out"/>
        <c:minorTickMark val="none"/>
        <c:tickLblPos val="nextTo"/>
        <c:spPr>
          <a:ln w="4059">
            <a:solidFill>
              <a:srgbClr val="000000"/>
            </a:solidFill>
            <a:prstDash val="solid"/>
          </a:ln>
        </c:spPr>
        <c:txPr>
          <a:bodyPr rot="0" vert="horz"/>
          <a:lstStyle/>
          <a:p>
            <a:pPr>
              <a:defRPr sz="1084" b="0" i="0" u="none" strike="noStrike" baseline="0">
                <a:solidFill>
                  <a:srgbClr val="000000"/>
                </a:solidFill>
                <a:latin typeface="Times New Roman"/>
                <a:ea typeface="Times New Roman"/>
                <a:cs typeface="Times New Roman"/>
              </a:defRPr>
            </a:pPr>
            <a:endParaRPr lang="en-US"/>
          </a:p>
        </c:txPr>
        <c:crossAx val="2086970552"/>
        <c:crosses val="max"/>
        <c:crossBetween val="midCat"/>
      </c:valAx>
      <c:spPr>
        <a:solidFill>
          <a:srgbClr val="FFFFFF"/>
        </a:solidFill>
        <a:ln w="32476">
          <a:noFill/>
        </a:ln>
      </c:spPr>
    </c:plotArea>
    <c:legend>
      <c:legendPos val="b"/>
      <c:layout>
        <c:manualLayout>
          <c:xMode val="edge"/>
          <c:yMode val="edge"/>
          <c:x val="0.127986337952297"/>
          <c:y val="0.0933661180439087"/>
          <c:w val="0.578498320897661"/>
          <c:h val="0.0638820508447275"/>
        </c:manualLayout>
      </c:layout>
      <c:overlay val="0"/>
      <c:spPr>
        <a:solidFill>
          <a:srgbClr val="FFFFFF"/>
        </a:solidFill>
        <a:ln w="32476">
          <a:noFill/>
        </a:ln>
      </c:spPr>
      <c:txPr>
        <a:bodyPr/>
        <a:lstStyle/>
        <a:p>
          <a:pPr>
            <a:defRPr sz="1234" b="0" i="0" u="none" strike="noStrike" baseline="0">
              <a:solidFill>
                <a:srgbClr val="000000"/>
              </a:solidFill>
              <a:latin typeface="Times New Roman"/>
              <a:ea typeface="Times New Roman"/>
              <a:cs typeface="Times New Roman"/>
            </a:defRPr>
          </a:pPr>
          <a:endParaRPr lang="en-US"/>
        </a:p>
      </c:txPr>
    </c:legend>
    <c:plotVisOnly val="1"/>
    <c:dispBlanksAs val="gap"/>
    <c:showDLblsOverMax val="0"/>
  </c:chart>
  <c:spPr>
    <a:solidFill>
      <a:srgbClr val="FFFFFF"/>
    </a:solidFill>
    <a:ln w="57113">
      <a:solidFill>
        <a:srgbClr val="FFFF00"/>
      </a:solidFill>
    </a:ln>
  </c:spPr>
  <c:txPr>
    <a:bodyPr/>
    <a:lstStyle/>
    <a:p>
      <a:pPr>
        <a:defRPr sz="1374" b="0" i="0" u="none" strike="noStrike" baseline="0">
          <a:solidFill>
            <a:srgbClr val="000000"/>
          </a:solidFill>
          <a:latin typeface="Times New Roman"/>
          <a:ea typeface="Times New Roman"/>
          <a:cs typeface="Times New Roman"/>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1" type="body"/>
          </p:nvPr>
        </p:nvSpPr>
        <p:spPr>
          <a:xfrm>
            <a:off x="931863" y="4414838"/>
            <a:ext cx="5146675" cy="4181475"/>
          </a:xfrm>
          <a:prstGeom prst="rect">
            <a:avLst/>
          </a:prstGeom>
          <a:noFill/>
          <a:ln>
            <a:noFill/>
          </a:ln>
        </p:spPr>
        <p:txBody>
          <a:bodyPr anchorCtr="0" anchor="t" bIns="54125" lIns="109850" spcFirstLastPara="1" rIns="109850" wrap="square" tIns="54125">
            <a:noAutofit/>
          </a:bodyPr>
          <a:lstStyle>
            <a:lvl1pPr indent="-228600" lvl="0" marL="457200" marR="0" rtl="0" algn="l">
              <a:spcBef>
                <a:spcPts val="36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1pPr>
            <a:lvl2pPr indent="-228600" lvl="1" marL="914400" marR="0" rtl="0" algn="l">
              <a:spcBef>
                <a:spcPts val="36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2pPr>
            <a:lvl3pPr indent="-228600" lvl="2" marL="1371600" marR="0" rtl="0" algn="l">
              <a:spcBef>
                <a:spcPts val="36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3pPr>
            <a:lvl4pPr indent="-228600" lvl="3" marL="1828800" marR="0" rtl="0" algn="l">
              <a:spcBef>
                <a:spcPts val="36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4pPr>
            <a:lvl5pPr indent="-228600" lvl="4" marL="2286000" marR="0" rtl="0" algn="l">
              <a:spcBef>
                <a:spcPts val="36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4" name="Google Shape;4;n"/>
          <p:cNvSpPr/>
          <p:nvPr>
            <p:ph idx="2" type="sldImg"/>
          </p:nvPr>
        </p:nvSpPr>
        <p:spPr>
          <a:xfrm>
            <a:off x="895350" y="700088"/>
            <a:ext cx="5222875" cy="3481387"/>
          </a:xfrm>
          <a:custGeom>
            <a:rect b="b" l="l" r="r" t="t"/>
            <a:pathLst>
              <a:path extrusionOk="0" h="120000" w="120000">
                <a:moveTo>
                  <a:pt x="0" y="0"/>
                </a:moveTo>
                <a:lnTo>
                  <a:pt x="120000" y="0"/>
                </a:lnTo>
                <a:lnTo>
                  <a:pt x="120000" y="120000"/>
                </a:lnTo>
                <a:lnTo>
                  <a:pt x="0" y="120000"/>
                </a:lnTo>
                <a:close/>
              </a:path>
            </a:pathLst>
          </a:custGeom>
          <a:noFill/>
          <a:ln cap="flat" cmpd="sng" w="12700">
            <a:solidFill>
              <a:schemeClr val="dk1"/>
            </a:solidFill>
            <a:prstDash val="solid"/>
            <a:miter lim="800000"/>
            <a:headEnd len="sm" w="sm" type="none"/>
            <a:tailEnd len="sm" w="sm" type="none"/>
          </a:ln>
        </p:spPr>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p1:notes"/>
          <p:cNvSpPr txBox="1"/>
          <p:nvPr>
            <p:ph idx="1" type="body"/>
          </p:nvPr>
        </p:nvSpPr>
        <p:spPr>
          <a:xfrm>
            <a:off x="931863" y="4414838"/>
            <a:ext cx="5146675" cy="4181475"/>
          </a:xfrm>
          <a:prstGeom prst="rect">
            <a:avLst/>
          </a:prstGeom>
        </p:spPr>
        <p:txBody>
          <a:bodyPr anchorCtr="0" anchor="t" bIns="54125" lIns="109850" spcFirstLastPara="1" rIns="109850" wrap="square" tIns="54125">
            <a:noAutofit/>
          </a:bodyPr>
          <a:lstStyle/>
          <a:p>
            <a:pPr indent="0" lvl="0" marL="0" rtl="0" algn="l">
              <a:spcBef>
                <a:spcPts val="360"/>
              </a:spcBef>
              <a:spcAft>
                <a:spcPts val="0"/>
              </a:spcAft>
              <a:buNone/>
            </a:pPr>
            <a:r>
              <a:t/>
            </a:r>
            <a:endParaRPr/>
          </a:p>
        </p:txBody>
      </p:sp>
      <p:sp>
        <p:nvSpPr>
          <p:cNvPr id="53" name="Google Shape;53;p1:notes"/>
          <p:cNvSpPr/>
          <p:nvPr>
            <p:ph idx="2" type="sldImg"/>
          </p:nvPr>
        </p:nvSpPr>
        <p:spPr>
          <a:xfrm>
            <a:off x="895350" y="700088"/>
            <a:ext cx="5222875" cy="34813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2:notes"/>
          <p:cNvSpPr/>
          <p:nvPr>
            <p:ph idx="2" type="sldImg"/>
          </p:nvPr>
        </p:nvSpPr>
        <p:spPr>
          <a:xfrm>
            <a:off x="895350" y="700088"/>
            <a:ext cx="5222875" cy="3481387"/>
          </a:xfrm>
          <a:custGeom>
            <a:rect b="b" l="l" r="r" t="t"/>
            <a:pathLst>
              <a:path extrusionOk="0" h="120000" w="120000">
                <a:moveTo>
                  <a:pt x="0" y="0"/>
                </a:moveTo>
                <a:lnTo>
                  <a:pt x="120000" y="0"/>
                </a:lnTo>
                <a:lnTo>
                  <a:pt x="120000" y="120000"/>
                </a:lnTo>
                <a:lnTo>
                  <a:pt x="0" y="120000"/>
                </a:lnTo>
                <a:close/>
              </a:path>
            </a:pathLst>
          </a:custGeom>
          <a:noFill/>
          <a:ln>
            <a:noFill/>
          </a:ln>
        </p:spPr>
      </p:sp>
      <p:sp>
        <p:nvSpPr>
          <p:cNvPr id="58" name="Google Shape;58;p2:notes"/>
          <p:cNvSpPr txBox="1"/>
          <p:nvPr>
            <p:ph idx="1" type="body"/>
          </p:nvPr>
        </p:nvSpPr>
        <p:spPr>
          <a:xfrm>
            <a:off x="931863" y="4414838"/>
            <a:ext cx="5146675" cy="4181475"/>
          </a:xfrm>
          <a:prstGeom prst="rect">
            <a:avLst/>
          </a:prstGeom>
          <a:noFill/>
          <a:ln>
            <a:noFill/>
          </a:ln>
        </p:spPr>
        <p:txBody>
          <a:bodyPr anchorCtr="0" anchor="t" bIns="54125" lIns="109850" spcFirstLastPara="1" rIns="109850" wrap="square" tIns="54125">
            <a:noAutofit/>
          </a:bodyPr>
          <a:lstStyle/>
          <a:p>
            <a:pPr indent="0" lvl="0" marL="0" rtl="0" algn="l">
              <a:spcBef>
                <a:spcPts val="0"/>
              </a:spcBef>
              <a:spcAft>
                <a:spcPts val="0"/>
              </a:spcAft>
              <a:buNone/>
            </a:pPr>
            <a:r>
              <a:t/>
            </a:r>
            <a:endParaRPr/>
          </a:p>
        </p:txBody>
      </p:sp>
      <p:sp>
        <p:nvSpPr>
          <p:cNvPr id="59" name="Google Shape;59;p2:notes"/>
          <p:cNvSpPr txBox="1"/>
          <p:nvPr>
            <p:ph idx="12" type="sldNum"/>
          </p:nvPr>
        </p:nvSpPr>
        <p:spPr>
          <a:xfrm>
            <a:off x="3970338" y="8829675"/>
            <a:ext cx="3038475" cy="465138"/>
          </a:xfrm>
          <a:prstGeom prst="rect">
            <a:avLst/>
          </a:prstGeom>
          <a:noFill/>
          <a:ln>
            <a:noFill/>
          </a:ln>
        </p:spPr>
        <p:txBody>
          <a:bodyPr anchorCtr="0" anchor="t" bIns="46575" lIns="93175" spcFirstLastPara="1" rIns="93175" wrap="square" tIns="46575">
            <a:noAutofit/>
          </a:bodyPr>
          <a:lstStyle/>
          <a:p>
            <a:pPr indent="0" lvl="0" marL="0" marR="0" rtl="0" algn="l">
              <a:spcBef>
                <a:spcPts val="0"/>
              </a:spcBef>
              <a:spcAft>
                <a:spcPts val="0"/>
              </a:spcAft>
              <a:buNone/>
            </a:pPr>
            <a:fld id="{00000000-1234-1234-1234-123412341234}" type="slidenum">
              <a:rPr b="0" lang="en-US" sz="2400" u="none">
                <a:solidFill>
                  <a:schemeClr val="dk1"/>
                </a:solidFill>
                <a:latin typeface="Times New Roman"/>
                <a:ea typeface="Times New Roman"/>
                <a:cs typeface="Times New Roman"/>
                <a:sym typeface="Times New Roman"/>
              </a:rPr>
              <a:t>‹#›</a:t>
            </a:fld>
            <a:endParaRPr b="0" sz="2400" u="non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3:notes"/>
          <p:cNvSpPr/>
          <p:nvPr>
            <p:ph idx="2" type="sldImg"/>
          </p:nvPr>
        </p:nvSpPr>
        <p:spPr>
          <a:xfrm>
            <a:off x="895350" y="700088"/>
            <a:ext cx="5222875" cy="3481387"/>
          </a:xfrm>
          <a:custGeom>
            <a:rect b="b" l="l" r="r" t="t"/>
            <a:pathLst>
              <a:path extrusionOk="0" h="120000" w="120000">
                <a:moveTo>
                  <a:pt x="0" y="0"/>
                </a:moveTo>
                <a:lnTo>
                  <a:pt x="120000" y="0"/>
                </a:lnTo>
                <a:lnTo>
                  <a:pt x="120000" y="120000"/>
                </a:lnTo>
                <a:lnTo>
                  <a:pt x="0" y="120000"/>
                </a:lnTo>
                <a:close/>
              </a:path>
            </a:pathLst>
          </a:custGeom>
          <a:noFill/>
          <a:ln>
            <a:noFill/>
          </a:ln>
        </p:spPr>
      </p:sp>
      <p:sp>
        <p:nvSpPr>
          <p:cNvPr id="65" name="Google Shape;65;p3:notes"/>
          <p:cNvSpPr txBox="1"/>
          <p:nvPr>
            <p:ph idx="1" type="body"/>
          </p:nvPr>
        </p:nvSpPr>
        <p:spPr>
          <a:xfrm>
            <a:off x="931863" y="4414838"/>
            <a:ext cx="5146675" cy="4181475"/>
          </a:xfrm>
          <a:prstGeom prst="rect">
            <a:avLst/>
          </a:prstGeom>
          <a:noFill/>
          <a:ln>
            <a:noFill/>
          </a:ln>
        </p:spPr>
        <p:txBody>
          <a:bodyPr anchorCtr="0" anchor="t" bIns="54125" lIns="109850" spcFirstLastPara="1" rIns="109850" wrap="square" tIns="54125">
            <a:noAutofit/>
          </a:bodyPr>
          <a:lstStyle/>
          <a:p>
            <a:pPr indent="0" lvl="0" marL="0" rtl="0" algn="l">
              <a:spcBef>
                <a:spcPts val="0"/>
              </a:spcBef>
              <a:spcAft>
                <a:spcPts val="0"/>
              </a:spcAft>
              <a:buNone/>
            </a:pPr>
            <a:r>
              <a:rPr lang="en-US"/>
              <a:t>The wild catch has gone static (about 93 million Tonnes/year; and 33% of this goes to animal feeds.  The balance of the demand is made up by aquaculture.</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p4:notes"/>
          <p:cNvSpPr/>
          <p:nvPr>
            <p:ph idx="2" type="sldImg"/>
          </p:nvPr>
        </p:nvSpPr>
        <p:spPr>
          <a:xfrm>
            <a:off x="895350" y="700088"/>
            <a:ext cx="5222875" cy="3481387"/>
          </a:xfrm>
          <a:custGeom>
            <a:rect b="b" l="l" r="r" t="t"/>
            <a:pathLst>
              <a:path extrusionOk="0" h="120000" w="120000">
                <a:moveTo>
                  <a:pt x="0" y="0"/>
                </a:moveTo>
                <a:lnTo>
                  <a:pt x="120000" y="0"/>
                </a:lnTo>
                <a:lnTo>
                  <a:pt x="120000" y="120000"/>
                </a:lnTo>
                <a:lnTo>
                  <a:pt x="0" y="120000"/>
                </a:lnTo>
                <a:close/>
              </a:path>
            </a:pathLst>
          </a:custGeom>
          <a:noFill/>
          <a:ln>
            <a:noFill/>
          </a:ln>
        </p:spPr>
      </p:sp>
      <p:sp>
        <p:nvSpPr>
          <p:cNvPr id="72" name="Google Shape;72;p4:notes"/>
          <p:cNvSpPr txBox="1"/>
          <p:nvPr>
            <p:ph idx="1" type="body"/>
          </p:nvPr>
        </p:nvSpPr>
        <p:spPr>
          <a:xfrm>
            <a:off x="931863" y="4414838"/>
            <a:ext cx="5146675" cy="4181475"/>
          </a:xfrm>
          <a:prstGeom prst="rect">
            <a:avLst/>
          </a:prstGeom>
          <a:noFill/>
          <a:ln>
            <a:noFill/>
          </a:ln>
        </p:spPr>
        <p:txBody>
          <a:bodyPr anchorCtr="0" anchor="t" bIns="54125" lIns="109850" spcFirstLastPara="1" rIns="109850" wrap="square" tIns="54125">
            <a:noAutofit/>
          </a:bodyPr>
          <a:lstStyle/>
          <a:p>
            <a:pPr indent="0" lvl="0" marL="0" rtl="0" algn="l">
              <a:spcBef>
                <a:spcPts val="0"/>
              </a:spcBef>
              <a:spcAft>
                <a:spcPts val="0"/>
              </a:spcAft>
              <a:buNone/>
            </a:pPr>
            <a:r>
              <a:rPr lang="en-US"/>
              <a:t>Inconsistent supply and subsequent higher retail costs has kept US consumption of seafood steady during the 1990’s at around 14 to 15 pounds (7 kg) per capita. However, since 2000, there has been a slow but steady increase from 15.2 lb (6.9 kg) in 2000 to 16.53 lb (7.5 kg) in 2006, which represents over 400 million lb (180,000 ton) increase in product supply. The wild catch is simply not keeping up with the demand by the consumers, and as a result, the supply of aquacultured seafood products has risen to meet the demand. Due to the highly favorable opinion of seafood (most Americans view seafood as being healthy); it is thought that the increased supply of cost-effective aquacultured products may increase overall seafood consumption rates. For example, the tilapia market is growing because consumers find its flavor to be delicate and its texture flaky compared to other species at a time when reduction in the supply of wild caught traditional species such as cod, haddock, halibut, and pollock, is forcing utilization of other species. Tilapia are of particular interest because they adapt readily to RAS and almost all of the US production of tilapia is from RAS, the subject of this book.</a:t>
            </a:r>
            <a:endParaRPr/>
          </a:p>
          <a:p>
            <a:pPr indent="0" lvl="0" marL="0" rtl="0" algn="l">
              <a:spcBef>
                <a:spcPts val="360"/>
              </a:spcBef>
              <a:spcAft>
                <a:spcPts val="0"/>
              </a:spcAft>
              <a:buNone/>
            </a:pPr>
            <a:r>
              <a:t/>
            </a:r>
            <a:endParaRPr/>
          </a:p>
          <a:p>
            <a:pPr indent="0" lvl="0" marL="0" rtl="0" algn="l">
              <a:spcBef>
                <a:spcPts val="360"/>
              </a:spcBef>
              <a:spcAft>
                <a:spcPts val="0"/>
              </a:spcAft>
              <a:buNone/>
            </a:pPr>
            <a:r>
              <a:rPr lang="en-US"/>
              <a:t>United States per capita consumption rates of individual seafood species is presented in Table 1.3. As indicated in bold typeface, </a:t>
            </a:r>
            <a:r>
              <a:rPr b="1" i="1" lang="en-US"/>
              <a:t>aquaculture</a:t>
            </a:r>
            <a:r>
              <a:rPr lang="en-US"/>
              <a:t> seafood species (shrimp, salmon, catfish and shellfish) are becoming a significant portion of the $8.8 billion United States seafood market and have increased market share in contrast to ocean caught species such as cod.</a:t>
            </a:r>
            <a:endParaRPr/>
          </a:p>
          <a:p>
            <a:pPr indent="0" lvl="0" marL="0" rtl="0" algn="l">
              <a:spcBef>
                <a:spcPts val="36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p5:notes"/>
          <p:cNvSpPr/>
          <p:nvPr>
            <p:ph idx="2" type="sldImg"/>
          </p:nvPr>
        </p:nvSpPr>
        <p:spPr>
          <a:xfrm>
            <a:off x="890588" y="698500"/>
            <a:ext cx="5229225"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0" name="Google Shape;80;p5:notes"/>
          <p:cNvSpPr txBox="1"/>
          <p:nvPr>
            <p:ph idx="1" type="body"/>
          </p:nvPr>
        </p:nvSpPr>
        <p:spPr>
          <a:xfrm>
            <a:off x="701675" y="4416425"/>
            <a:ext cx="5607050" cy="4181475"/>
          </a:xfrm>
          <a:prstGeom prst="rect">
            <a:avLst/>
          </a:prstGeom>
          <a:noFill/>
          <a:ln>
            <a:noFill/>
          </a:ln>
        </p:spPr>
        <p:txBody>
          <a:bodyPr anchorCtr="0" anchor="t" bIns="54125" lIns="109850" spcFirstLastPara="1" rIns="109850" wrap="square" tIns="54125">
            <a:noAutofit/>
          </a:bodyPr>
          <a:lstStyle/>
          <a:p>
            <a:pPr indent="0" lvl="0" marL="0" rtl="0" algn="l">
              <a:spcBef>
                <a:spcPts val="0"/>
              </a:spcBef>
              <a:spcAft>
                <a:spcPts val="0"/>
              </a:spcAft>
              <a:buNone/>
            </a:pPr>
            <a:r>
              <a:rPr lang="en-US"/>
              <a:t>While on the average 25% of the world marine fishery resources are overexploited or depleted, a recent FAO report indicates that the proportions of overexploited and depleted fish stocks are much higher for some fish groups. Increases to 30% in the case of highly migratory tuna and tuna-like species, to 50% in the case of highly migratory oceanic sharks, and to 65% in the case of straddling stocks and other high seas resources. There is, however, a large proportion of these fish stocks for which there is no suitable stock assessment information.</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6:notes"/>
          <p:cNvSpPr/>
          <p:nvPr>
            <p:ph idx="2" type="sldImg"/>
          </p:nvPr>
        </p:nvSpPr>
        <p:spPr>
          <a:xfrm>
            <a:off x="895350" y="700088"/>
            <a:ext cx="5222875" cy="3481387"/>
          </a:xfrm>
          <a:custGeom>
            <a:rect b="b" l="l" r="r" t="t"/>
            <a:pathLst>
              <a:path extrusionOk="0" h="120000" w="120000">
                <a:moveTo>
                  <a:pt x="0" y="0"/>
                </a:moveTo>
                <a:lnTo>
                  <a:pt x="120000" y="0"/>
                </a:lnTo>
                <a:lnTo>
                  <a:pt x="120000" y="120000"/>
                </a:lnTo>
                <a:lnTo>
                  <a:pt x="0" y="120000"/>
                </a:lnTo>
                <a:close/>
              </a:path>
            </a:pathLst>
          </a:custGeom>
          <a:noFill/>
          <a:ln>
            <a:noFill/>
          </a:ln>
        </p:spPr>
      </p:sp>
      <p:sp>
        <p:nvSpPr>
          <p:cNvPr id="86" name="Google Shape;86;p6:notes"/>
          <p:cNvSpPr txBox="1"/>
          <p:nvPr>
            <p:ph idx="1" type="body"/>
          </p:nvPr>
        </p:nvSpPr>
        <p:spPr>
          <a:xfrm>
            <a:off x="931863" y="4414838"/>
            <a:ext cx="5146675" cy="4181475"/>
          </a:xfrm>
          <a:prstGeom prst="rect">
            <a:avLst/>
          </a:prstGeom>
          <a:noFill/>
          <a:ln>
            <a:noFill/>
          </a:ln>
        </p:spPr>
        <p:txBody>
          <a:bodyPr anchorCtr="0" anchor="t" bIns="54125" lIns="109850" spcFirstLastPara="1" rIns="109850" wrap="square" tIns="54125">
            <a:noAutofit/>
          </a:bodyPr>
          <a:lstStyle/>
          <a:p>
            <a:pPr indent="0" lvl="0" marL="0" rtl="0" algn="l">
              <a:spcBef>
                <a:spcPts val="0"/>
              </a:spcBef>
              <a:spcAft>
                <a:spcPts val="0"/>
              </a:spcAft>
              <a:buNone/>
            </a:pPr>
            <a:r>
              <a:rPr lang="en-US"/>
              <a:t>We’ll look at how world needs are changing  in the next slide.</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7:notes"/>
          <p:cNvSpPr/>
          <p:nvPr>
            <p:ph idx="2" type="sldImg"/>
          </p:nvPr>
        </p:nvSpPr>
        <p:spPr>
          <a:xfrm>
            <a:off x="895350" y="700088"/>
            <a:ext cx="5222875" cy="3481387"/>
          </a:xfrm>
          <a:custGeom>
            <a:rect b="b" l="l" r="r" t="t"/>
            <a:pathLst>
              <a:path extrusionOk="0" h="120000" w="120000">
                <a:moveTo>
                  <a:pt x="0" y="0"/>
                </a:moveTo>
                <a:lnTo>
                  <a:pt x="120000" y="0"/>
                </a:lnTo>
                <a:lnTo>
                  <a:pt x="120000" y="120000"/>
                </a:lnTo>
                <a:lnTo>
                  <a:pt x="0" y="120000"/>
                </a:lnTo>
                <a:close/>
              </a:path>
            </a:pathLst>
          </a:custGeom>
          <a:noFill/>
          <a:ln>
            <a:noFill/>
          </a:ln>
        </p:spPr>
      </p:sp>
      <p:sp>
        <p:nvSpPr>
          <p:cNvPr id="92" name="Google Shape;92;p7:notes"/>
          <p:cNvSpPr txBox="1"/>
          <p:nvPr>
            <p:ph idx="1" type="body"/>
          </p:nvPr>
        </p:nvSpPr>
        <p:spPr>
          <a:xfrm>
            <a:off x="931863" y="4414838"/>
            <a:ext cx="5146675" cy="4181475"/>
          </a:xfrm>
          <a:prstGeom prst="rect">
            <a:avLst/>
          </a:prstGeom>
          <a:noFill/>
          <a:ln>
            <a:noFill/>
          </a:ln>
        </p:spPr>
        <p:txBody>
          <a:bodyPr anchorCtr="0" anchor="t" bIns="54125" lIns="109850" spcFirstLastPara="1" rIns="109850" wrap="square" tIns="54125">
            <a:noAutofit/>
          </a:bodyPr>
          <a:lstStyle/>
          <a:p>
            <a:pPr indent="0" lvl="0" marL="0" rtl="0" algn="l">
              <a:spcBef>
                <a:spcPts val="0"/>
              </a:spcBef>
              <a:spcAft>
                <a:spcPts val="0"/>
              </a:spcAft>
              <a:buNone/>
            </a:pPr>
            <a:r>
              <a:rPr lang="en-US"/>
              <a:t>We put this slide together several years ago, but our prediction of the aquaculture production is “right on”, actually a bit low.</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8:notes"/>
          <p:cNvSpPr/>
          <p:nvPr>
            <p:ph idx="2" type="sldImg"/>
          </p:nvPr>
        </p:nvSpPr>
        <p:spPr>
          <a:xfrm>
            <a:off x="895350" y="700088"/>
            <a:ext cx="5222875" cy="3481387"/>
          </a:xfrm>
          <a:custGeom>
            <a:rect b="b" l="l" r="r" t="t"/>
            <a:pathLst>
              <a:path extrusionOk="0" h="120000" w="120000">
                <a:moveTo>
                  <a:pt x="0" y="0"/>
                </a:moveTo>
                <a:lnTo>
                  <a:pt x="120000" y="0"/>
                </a:lnTo>
                <a:lnTo>
                  <a:pt x="120000" y="120000"/>
                </a:lnTo>
                <a:lnTo>
                  <a:pt x="0" y="120000"/>
                </a:lnTo>
                <a:close/>
              </a:path>
            </a:pathLst>
          </a:custGeom>
          <a:noFill/>
          <a:ln>
            <a:noFill/>
          </a:ln>
        </p:spPr>
      </p:sp>
      <p:sp>
        <p:nvSpPr>
          <p:cNvPr id="98" name="Google Shape;98;p8:notes"/>
          <p:cNvSpPr txBox="1"/>
          <p:nvPr>
            <p:ph idx="1" type="body"/>
          </p:nvPr>
        </p:nvSpPr>
        <p:spPr>
          <a:xfrm>
            <a:off x="931863" y="4414838"/>
            <a:ext cx="5146675" cy="4181475"/>
          </a:xfrm>
          <a:prstGeom prst="rect">
            <a:avLst/>
          </a:prstGeom>
          <a:noFill/>
          <a:ln>
            <a:noFill/>
          </a:ln>
        </p:spPr>
        <p:txBody>
          <a:bodyPr anchorCtr="0" anchor="t" bIns="54125" lIns="109850" spcFirstLastPara="1" rIns="109850" wrap="square" tIns="54125">
            <a:noAutofit/>
          </a:bodyPr>
          <a:lstStyle/>
          <a:p>
            <a:pPr indent="0" lvl="0" marL="0" rtl="0" algn="l">
              <a:spcBef>
                <a:spcPts val="0"/>
              </a:spcBef>
              <a:spcAft>
                <a:spcPts val="0"/>
              </a:spcAft>
              <a:buNone/>
            </a:pPr>
            <a:r>
              <a:rPr lang="en-US"/>
              <a:t>If you are a USA producer, you are going to have to consider where and for which consumers you are going to compete for.  It is very difficult for a USA producer to compete against large companies in LDC’s.  These farms are  typically 5,000 MT per year and larger.</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8" name="Shape 8"/>
        <p:cNvGrpSpPr/>
        <p:nvPr/>
      </p:nvGrpSpPr>
      <p:grpSpPr>
        <a:xfrm>
          <a:off x="0" y="0"/>
          <a:ext cx="0" cy="0"/>
          <a:chOff x="0" y="0"/>
          <a:chExt cx="0" cy="0"/>
        </a:xfrm>
      </p:grpSpPr>
      <p:sp>
        <p:nvSpPr>
          <p:cNvPr id="9" name="Google Shape;9;p10"/>
          <p:cNvSpPr txBox="1"/>
          <p:nvPr>
            <p:ph type="ctrTitle"/>
          </p:nvPr>
        </p:nvSpPr>
        <p:spPr>
          <a:xfrm>
            <a:off x="771525" y="2130425"/>
            <a:ext cx="874395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0" name="Google Shape;10;p10"/>
          <p:cNvSpPr txBox="1"/>
          <p:nvPr>
            <p:ph idx="1" type="subTitle"/>
          </p:nvPr>
        </p:nvSpPr>
        <p:spPr>
          <a:xfrm>
            <a:off x="1543050" y="3886200"/>
            <a:ext cx="72009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SzPts val="2400"/>
              <a:buNone/>
              <a:defRPr/>
            </a:lvl1pPr>
            <a:lvl2pPr lvl="1" algn="ctr">
              <a:spcBef>
                <a:spcPts val="560"/>
              </a:spcBef>
              <a:spcAft>
                <a:spcPts val="0"/>
              </a:spcAft>
              <a:buSzPts val="2800"/>
              <a:buFont typeface="Times New Roman"/>
              <a:buNone/>
              <a:defRPr/>
            </a:lvl2pPr>
            <a:lvl3pPr lvl="2" algn="ctr">
              <a:spcBef>
                <a:spcPts val="480"/>
              </a:spcBef>
              <a:spcAft>
                <a:spcPts val="0"/>
              </a:spcAft>
              <a:buSzPts val="2400"/>
              <a:buNone/>
              <a:defRPr/>
            </a:lvl3pPr>
            <a:lvl4pPr lvl="3" algn="ctr">
              <a:spcBef>
                <a:spcPts val="400"/>
              </a:spcBef>
              <a:spcAft>
                <a:spcPts val="0"/>
              </a:spcAft>
              <a:buSzPts val="1300"/>
              <a:buNone/>
              <a:defRPr/>
            </a:lvl4pPr>
            <a:lvl5pPr lvl="4" algn="ctr">
              <a:spcBef>
                <a:spcPts val="400"/>
              </a:spcBef>
              <a:spcAft>
                <a:spcPts val="0"/>
              </a:spcAft>
              <a:buSzPts val="2000"/>
              <a:buFont typeface="Times New Roman"/>
              <a:buNone/>
              <a:defRPr/>
            </a:lvl5pPr>
            <a:lvl6pPr lvl="5" algn="ctr">
              <a:spcBef>
                <a:spcPts val="400"/>
              </a:spcBef>
              <a:spcAft>
                <a:spcPts val="0"/>
              </a:spcAft>
              <a:buSzPts val="2000"/>
              <a:buFont typeface="Times New Roman"/>
              <a:buNone/>
              <a:defRPr/>
            </a:lvl6pPr>
            <a:lvl7pPr lvl="6" algn="ctr">
              <a:spcBef>
                <a:spcPts val="400"/>
              </a:spcBef>
              <a:spcAft>
                <a:spcPts val="0"/>
              </a:spcAft>
              <a:buSzPts val="2000"/>
              <a:buFont typeface="Times New Roman"/>
              <a:buNone/>
              <a:defRPr/>
            </a:lvl7pPr>
            <a:lvl8pPr lvl="7" algn="ctr">
              <a:spcBef>
                <a:spcPts val="400"/>
              </a:spcBef>
              <a:spcAft>
                <a:spcPts val="0"/>
              </a:spcAft>
              <a:buSzPts val="2000"/>
              <a:buFont typeface="Times New Roman"/>
              <a:buNone/>
              <a:defRPr/>
            </a:lvl8pPr>
            <a:lvl9pPr lvl="8" algn="ctr">
              <a:spcBef>
                <a:spcPts val="400"/>
              </a:spcBef>
              <a:spcAft>
                <a:spcPts val="0"/>
              </a:spcAft>
              <a:buSzPts val="2000"/>
              <a:buFont typeface="Times New Roman"/>
              <a:buN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38" name="Shape 38"/>
        <p:cNvGrpSpPr/>
        <p:nvPr/>
      </p:nvGrpSpPr>
      <p:grpSpPr>
        <a:xfrm>
          <a:off x="0" y="0"/>
          <a:ext cx="0" cy="0"/>
          <a:chOff x="0" y="0"/>
          <a:chExt cx="0" cy="0"/>
        </a:xfrm>
      </p:grpSpPr>
      <p:sp>
        <p:nvSpPr>
          <p:cNvPr id="39" name="Google Shape;39;p19"/>
          <p:cNvSpPr txBox="1"/>
          <p:nvPr>
            <p:ph type="title"/>
          </p:nvPr>
        </p:nvSpPr>
        <p:spPr>
          <a:xfrm>
            <a:off x="1176338" y="228600"/>
            <a:ext cx="7848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0" name="Google Shape;40;p19"/>
          <p:cNvSpPr txBox="1"/>
          <p:nvPr>
            <p:ph idx="1" type="body"/>
          </p:nvPr>
        </p:nvSpPr>
        <p:spPr>
          <a:xfrm rot="5400000">
            <a:off x="2563813" y="114300"/>
            <a:ext cx="4114800" cy="7848600"/>
          </a:xfrm>
          <a:prstGeom prst="rect">
            <a:avLst/>
          </a:prstGeom>
          <a:noFill/>
          <a:ln>
            <a:noFill/>
          </a:ln>
        </p:spPr>
        <p:txBody>
          <a:bodyPr anchorCtr="0" anchor="t" bIns="45700" lIns="91425" spcFirstLastPara="1" rIns="91425" wrap="square" tIns="45700">
            <a:normAutofit/>
          </a:bodyPr>
          <a:lstStyle>
            <a:lvl1pPr indent="-314325" lvl="0" marL="457200" algn="l">
              <a:spcBef>
                <a:spcPts val="360"/>
              </a:spcBef>
              <a:spcAft>
                <a:spcPts val="0"/>
              </a:spcAft>
              <a:buSzPts val="135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02894" lvl="3" marL="1828800" algn="l">
              <a:spcBef>
                <a:spcPts val="360"/>
              </a:spcBef>
              <a:spcAft>
                <a:spcPts val="0"/>
              </a:spcAft>
              <a:buSzPts val="117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41" name="Shape 41"/>
        <p:cNvGrpSpPr/>
        <p:nvPr/>
      </p:nvGrpSpPr>
      <p:grpSpPr>
        <a:xfrm>
          <a:off x="0" y="0"/>
          <a:ext cx="0" cy="0"/>
          <a:chOff x="0" y="0"/>
          <a:chExt cx="0" cy="0"/>
        </a:xfrm>
      </p:grpSpPr>
      <p:sp>
        <p:nvSpPr>
          <p:cNvPr id="42" name="Google Shape;42;p20"/>
          <p:cNvSpPr txBox="1"/>
          <p:nvPr>
            <p:ph type="title"/>
          </p:nvPr>
        </p:nvSpPr>
        <p:spPr>
          <a:xfrm rot="5400000">
            <a:off x="5050632" y="2121693"/>
            <a:ext cx="5867400" cy="2081213"/>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3" name="Google Shape;43;p20"/>
          <p:cNvSpPr txBox="1"/>
          <p:nvPr>
            <p:ph idx="1" type="body"/>
          </p:nvPr>
        </p:nvSpPr>
        <p:spPr>
          <a:xfrm rot="5400000">
            <a:off x="810419" y="115094"/>
            <a:ext cx="5867400" cy="6094412"/>
          </a:xfrm>
          <a:prstGeom prst="rect">
            <a:avLst/>
          </a:prstGeom>
          <a:noFill/>
          <a:ln>
            <a:noFill/>
          </a:ln>
        </p:spPr>
        <p:txBody>
          <a:bodyPr anchorCtr="0" anchor="t" bIns="45700" lIns="91425" spcFirstLastPara="1" rIns="91425" wrap="square" tIns="45700">
            <a:normAutofit/>
          </a:bodyPr>
          <a:lstStyle>
            <a:lvl1pPr indent="-314325" lvl="0" marL="457200" algn="l">
              <a:spcBef>
                <a:spcPts val="360"/>
              </a:spcBef>
              <a:spcAft>
                <a:spcPts val="0"/>
              </a:spcAft>
              <a:buSzPts val="135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02894" lvl="3" marL="1828800" algn="l">
              <a:spcBef>
                <a:spcPts val="360"/>
              </a:spcBef>
              <a:spcAft>
                <a:spcPts val="0"/>
              </a:spcAft>
              <a:buSzPts val="117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able" type="tbl">
  <p:cSld name="TABLE">
    <p:spTree>
      <p:nvGrpSpPr>
        <p:cNvPr id="44" name="Shape 44"/>
        <p:cNvGrpSpPr/>
        <p:nvPr/>
      </p:nvGrpSpPr>
      <p:grpSpPr>
        <a:xfrm>
          <a:off x="0" y="0"/>
          <a:ext cx="0" cy="0"/>
          <a:chOff x="0" y="0"/>
          <a:chExt cx="0" cy="0"/>
        </a:xfrm>
      </p:grpSpPr>
      <p:sp>
        <p:nvSpPr>
          <p:cNvPr id="45" name="Google Shape;45;p21"/>
          <p:cNvSpPr txBox="1"/>
          <p:nvPr>
            <p:ph type="title"/>
          </p:nvPr>
        </p:nvSpPr>
        <p:spPr>
          <a:xfrm>
            <a:off x="1176338" y="228600"/>
            <a:ext cx="7848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6" name="Google Shape;46;p21"/>
          <p:cNvSpPr/>
          <p:nvPr>
            <p:ph idx="2" type="tbl"/>
          </p:nvPr>
        </p:nvSpPr>
        <p:spPr>
          <a:xfrm>
            <a:off x="696913" y="1981200"/>
            <a:ext cx="7848600" cy="41148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1pPr>
            <a:lvl2pPr lvl="1"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2pPr>
            <a:lvl3pPr lvl="2"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3pPr>
            <a:lvl4pPr lvl="3"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4pPr>
            <a:lvl5pPr lvl="4"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5pPr>
            <a:lvl6pPr lvl="5"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6pPr>
            <a:lvl7pPr lvl="6"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7pPr>
            <a:lvl8pPr lvl="7"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8pPr>
            <a:lvl9pPr lvl="8"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and Clip Art" type="txAndClipArt">
  <p:cSld name="TEXT_AND_CLIPART">
    <p:spTree>
      <p:nvGrpSpPr>
        <p:cNvPr id="47" name="Shape 47"/>
        <p:cNvGrpSpPr/>
        <p:nvPr/>
      </p:nvGrpSpPr>
      <p:grpSpPr>
        <a:xfrm>
          <a:off x="0" y="0"/>
          <a:ext cx="0" cy="0"/>
          <a:chOff x="0" y="0"/>
          <a:chExt cx="0" cy="0"/>
        </a:xfrm>
      </p:grpSpPr>
      <p:sp>
        <p:nvSpPr>
          <p:cNvPr id="48" name="Google Shape;48;p22"/>
          <p:cNvSpPr txBox="1"/>
          <p:nvPr>
            <p:ph type="title"/>
          </p:nvPr>
        </p:nvSpPr>
        <p:spPr>
          <a:xfrm>
            <a:off x="1176338" y="228600"/>
            <a:ext cx="7848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9" name="Google Shape;49;p22"/>
          <p:cNvSpPr txBox="1"/>
          <p:nvPr>
            <p:ph idx="1" type="body"/>
          </p:nvPr>
        </p:nvSpPr>
        <p:spPr>
          <a:xfrm>
            <a:off x="696913" y="1981200"/>
            <a:ext cx="3848100" cy="4114800"/>
          </a:xfrm>
          <a:prstGeom prst="rect">
            <a:avLst/>
          </a:prstGeom>
          <a:noFill/>
          <a:ln>
            <a:noFill/>
          </a:ln>
        </p:spPr>
        <p:txBody>
          <a:bodyPr anchorCtr="0" anchor="t" bIns="45700" lIns="91425" spcFirstLastPara="1" rIns="91425" wrap="square" tIns="45700">
            <a:normAutofit/>
          </a:bodyPr>
          <a:lstStyle>
            <a:lvl1pPr indent="-314325" lvl="0" marL="457200" algn="l">
              <a:spcBef>
                <a:spcPts val="360"/>
              </a:spcBef>
              <a:spcAft>
                <a:spcPts val="0"/>
              </a:spcAft>
              <a:buSzPts val="135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02894" lvl="3" marL="1828800" algn="l">
              <a:spcBef>
                <a:spcPts val="360"/>
              </a:spcBef>
              <a:spcAft>
                <a:spcPts val="0"/>
              </a:spcAft>
              <a:buSzPts val="117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0" name="Google Shape;50;p22"/>
          <p:cNvSpPr/>
          <p:nvPr>
            <p:ph idx="2" type="clipArt"/>
          </p:nvPr>
        </p:nvSpPr>
        <p:spPr>
          <a:xfrm>
            <a:off x="4697413" y="1981200"/>
            <a:ext cx="3848100" cy="4114800"/>
          </a:xfrm>
          <a:prstGeom prst="rect">
            <a:avLst/>
          </a:prstGeom>
          <a:noFill/>
          <a:ln>
            <a:noFill/>
          </a:ln>
        </p:spPr>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1" name="Shape 11"/>
        <p:cNvGrpSpPr/>
        <p:nvPr/>
      </p:nvGrpSpPr>
      <p:grpSpPr>
        <a:xfrm>
          <a:off x="0" y="0"/>
          <a:ext cx="0" cy="0"/>
          <a:chOff x="0" y="0"/>
          <a:chExt cx="0" cy="0"/>
        </a:xfrm>
      </p:grpSpPr>
      <p:sp>
        <p:nvSpPr>
          <p:cNvPr id="12" name="Google Shape;12;p11"/>
          <p:cNvSpPr txBox="1"/>
          <p:nvPr>
            <p:ph type="title"/>
          </p:nvPr>
        </p:nvSpPr>
        <p:spPr>
          <a:xfrm>
            <a:off x="1176338" y="228600"/>
            <a:ext cx="7848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3" name="Shape 13"/>
        <p:cNvGrpSpPr/>
        <p:nvPr/>
      </p:nvGrpSpPr>
      <p:grpSpPr>
        <a:xfrm>
          <a:off x="0" y="0"/>
          <a:ext cx="0" cy="0"/>
          <a:chOff x="0" y="0"/>
          <a:chExt cx="0" cy="0"/>
        </a:xfrm>
      </p:grpSpPr>
      <p:sp>
        <p:nvSpPr>
          <p:cNvPr id="14" name="Google Shape;14;p12"/>
          <p:cNvSpPr txBox="1"/>
          <p:nvPr>
            <p:ph type="title"/>
          </p:nvPr>
        </p:nvSpPr>
        <p:spPr>
          <a:xfrm>
            <a:off x="1176338" y="228600"/>
            <a:ext cx="7848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5" name="Google Shape;15;p12"/>
          <p:cNvSpPr txBox="1"/>
          <p:nvPr>
            <p:ph idx="1" type="body"/>
          </p:nvPr>
        </p:nvSpPr>
        <p:spPr>
          <a:xfrm>
            <a:off x="696913" y="1981200"/>
            <a:ext cx="7848600" cy="4114800"/>
          </a:xfrm>
          <a:prstGeom prst="rect">
            <a:avLst/>
          </a:prstGeom>
          <a:noFill/>
          <a:ln>
            <a:noFill/>
          </a:ln>
        </p:spPr>
        <p:txBody>
          <a:bodyPr anchorCtr="0" anchor="t" bIns="45700" lIns="91425" spcFirstLastPara="1" rIns="91425" wrap="square" tIns="45700">
            <a:normAutofit/>
          </a:bodyPr>
          <a:lstStyle>
            <a:lvl1pPr indent="-314325" lvl="0" marL="457200" algn="l">
              <a:spcBef>
                <a:spcPts val="360"/>
              </a:spcBef>
              <a:spcAft>
                <a:spcPts val="0"/>
              </a:spcAft>
              <a:buSzPts val="135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02894" lvl="3" marL="1828800" algn="l">
              <a:spcBef>
                <a:spcPts val="360"/>
              </a:spcBef>
              <a:spcAft>
                <a:spcPts val="0"/>
              </a:spcAft>
              <a:buSzPts val="117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 Header">
    <p:spTree>
      <p:nvGrpSpPr>
        <p:cNvPr id="16" name="Shape 16"/>
        <p:cNvGrpSpPr/>
        <p:nvPr/>
      </p:nvGrpSpPr>
      <p:grpSpPr>
        <a:xfrm>
          <a:off x="0" y="0"/>
          <a:ext cx="0" cy="0"/>
          <a:chOff x="0" y="0"/>
          <a:chExt cx="0" cy="0"/>
        </a:xfrm>
      </p:grpSpPr>
      <p:sp>
        <p:nvSpPr>
          <p:cNvPr id="17" name="Google Shape;17;p13"/>
          <p:cNvSpPr txBox="1"/>
          <p:nvPr>
            <p:ph idx="1" type="body"/>
          </p:nvPr>
        </p:nvSpPr>
        <p:spPr>
          <a:xfrm>
            <a:off x="812800" y="2906713"/>
            <a:ext cx="874395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SzPts val="1500"/>
              <a:buNone/>
              <a:defRPr sz="2000"/>
            </a:lvl1pPr>
            <a:lvl2pPr indent="-228600" lvl="1" marL="914400" algn="l">
              <a:spcBef>
                <a:spcPts val="360"/>
              </a:spcBef>
              <a:spcAft>
                <a:spcPts val="0"/>
              </a:spcAft>
              <a:buSzPts val="1800"/>
              <a:buFont typeface="Times New Roman"/>
              <a:buNone/>
              <a:defRPr sz="1800"/>
            </a:lvl2pPr>
            <a:lvl3pPr indent="-228600" lvl="2" marL="1371600" algn="l">
              <a:spcBef>
                <a:spcPts val="320"/>
              </a:spcBef>
              <a:spcAft>
                <a:spcPts val="0"/>
              </a:spcAft>
              <a:buSzPts val="1600"/>
              <a:buNone/>
              <a:defRPr sz="1600"/>
            </a:lvl3pPr>
            <a:lvl4pPr indent="-228600" lvl="3" marL="1828800" algn="l">
              <a:spcBef>
                <a:spcPts val="280"/>
              </a:spcBef>
              <a:spcAft>
                <a:spcPts val="0"/>
              </a:spcAft>
              <a:buSzPts val="910"/>
              <a:buNone/>
              <a:defRPr sz="1400"/>
            </a:lvl4pPr>
            <a:lvl5pPr indent="-228600" lvl="4" marL="2286000" algn="l">
              <a:spcBef>
                <a:spcPts val="280"/>
              </a:spcBef>
              <a:spcAft>
                <a:spcPts val="0"/>
              </a:spcAft>
              <a:buSzPts val="1400"/>
              <a:buFont typeface="Times New Roman"/>
              <a:buNone/>
              <a:defRPr sz="1400"/>
            </a:lvl5pPr>
            <a:lvl6pPr indent="-228600" lvl="5" marL="2743200" algn="l">
              <a:spcBef>
                <a:spcPts val="280"/>
              </a:spcBef>
              <a:spcAft>
                <a:spcPts val="0"/>
              </a:spcAft>
              <a:buSzPts val="1400"/>
              <a:buFont typeface="Times New Roman"/>
              <a:buNone/>
              <a:defRPr sz="1400"/>
            </a:lvl6pPr>
            <a:lvl7pPr indent="-228600" lvl="6" marL="3200400" algn="l">
              <a:spcBef>
                <a:spcPts val="280"/>
              </a:spcBef>
              <a:spcAft>
                <a:spcPts val="0"/>
              </a:spcAft>
              <a:buSzPts val="1400"/>
              <a:buFont typeface="Times New Roman"/>
              <a:buNone/>
              <a:defRPr sz="1400"/>
            </a:lvl7pPr>
            <a:lvl8pPr indent="-228600" lvl="7" marL="3657600" algn="l">
              <a:spcBef>
                <a:spcPts val="280"/>
              </a:spcBef>
              <a:spcAft>
                <a:spcPts val="0"/>
              </a:spcAft>
              <a:buSzPts val="1400"/>
              <a:buFont typeface="Times New Roman"/>
              <a:buNone/>
              <a:defRPr sz="1400"/>
            </a:lvl8pPr>
            <a:lvl9pPr indent="-228600" lvl="8" marL="4114800" algn="l">
              <a:spcBef>
                <a:spcPts val="280"/>
              </a:spcBef>
              <a:spcAft>
                <a:spcPts val="0"/>
              </a:spcAft>
              <a:buSzPts val="1400"/>
              <a:buFont typeface="Times New Roman"/>
              <a:buNone/>
              <a:defRPr sz="1400"/>
            </a:lvl9pPr>
          </a:lstStyle>
          <a:p/>
        </p:txBody>
      </p:sp>
      <p:sp>
        <p:nvSpPr>
          <p:cNvPr id="18" name="Google Shape;18;p13"/>
          <p:cNvSpPr txBox="1"/>
          <p:nvPr>
            <p:ph type="title"/>
          </p:nvPr>
        </p:nvSpPr>
        <p:spPr>
          <a:xfrm>
            <a:off x="1176338" y="228600"/>
            <a:ext cx="7848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9" name="Shape 19"/>
        <p:cNvGrpSpPr/>
        <p:nvPr/>
      </p:nvGrpSpPr>
      <p:grpSpPr>
        <a:xfrm>
          <a:off x="0" y="0"/>
          <a:ext cx="0" cy="0"/>
          <a:chOff x="0" y="0"/>
          <a:chExt cx="0" cy="0"/>
        </a:xfrm>
      </p:grpSpPr>
      <p:sp>
        <p:nvSpPr>
          <p:cNvPr id="20" name="Google Shape;20;p14"/>
          <p:cNvSpPr txBox="1"/>
          <p:nvPr>
            <p:ph type="title"/>
          </p:nvPr>
        </p:nvSpPr>
        <p:spPr>
          <a:xfrm>
            <a:off x="1176338" y="228600"/>
            <a:ext cx="7848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1" name="Google Shape;21;p14"/>
          <p:cNvSpPr txBox="1"/>
          <p:nvPr>
            <p:ph idx="1" type="body"/>
          </p:nvPr>
        </p:nvSpPr>
        <p:spPr>
          <a:xfrm>
            <a:off x="696913" y="1981200"/>
            <a:ext cx="3848100" cy="4114800"/>
          </a:xfrm>
          <a:prstGeom prst="rect">
            <a:avLst/>
          </a:prstGeom>
          <a:noFill/>
          <a:ln>
            <a:noFill/>
          </a:ln>
        </p:spPr>
        <p:txBody>
          <a:bodyPr anchorCtr="0" anchor="t" bIns="45700" lIns="91425" spcFirstLastPara="1" rIns="91425" wrap="square" tIns="45700">
            <a:normAutofit/>
          </a:bodyPr>
          <a:lstStyle>
            <a:lvl1pPr indent="-361950" lvl="0" marL="457200" algn="l">
              <a:spcBef>
                <a:spcPts val="560"/>
              </a:spcBef>
              <a:spcAft>
                <a:spcPts val="0"/>
              </a:spcAft>
              <a:buSzPts val="2100"/>
              <a:buChar char="▪"/>
              <a:defRPr sz="2800"/>
            </a:lvl1pPr>
            <a:lvl2pPr indent="-381000" lvl="1" marL="914400" algn="l">
              <a:spcBef>
                <a:spcPts val="480"/>
              </a:spcBef>
              <a:spcAft>
                <a:spcPts val="0"/>
              </a:spcAft>
              <a:buSzPts val="2400"/>
              <a:buFont typeface="Times New Roman"/>
              <a:buChar char="•"/>
              <a:defRPr sz="2400"/>
            </a:lvl2pPr>
            <a:lvl3pPr indent="-355600" lvl="2" marL="1371600" algn="l">
              <a:spcBef>
                <a:spcPts val="400"/>
              </a:spcBef>
              <a:spcAft>
                <a:spcPts val="0"/>
              </a:spcAft>
              <a:buSzPts val="2000"/>
              <a:buChar char="•"/>
              <a:defRPr sz="2000"/>
            </a:lvl3pPr>
            <a:lvl4pPr indent="-302894" lvl="3" marL="1828800" algn="l">
              <a:spcBef>
                <a:spcPts val="360"/>
              </a:spcBef>
              <a:spcAft>
                <a:spcPts val="0"/>
              </a:spcAft>
              <a:buSzPts val="1170"/>
              <a:buChar char="●"/>
              <a:defRPr sz="1800"/>
            </a:lvl4pPr>
            <a:lvl5pPr indent="-342900" lvl="4" marL="2286000" algn="l">
              <a:spcBef>
                <a:spcPts val="360"/>
              </a:spcBef>
              <a:spcAft>
                <a:spcPts val="0"/>
              </a:spcAft>
              <a:buSzPts val="1800"/>
              <a:buFont typeface="Times New Roman"/>
              <a:buChar char="»"/>
              <a:defRPr sz="1800"/>
            </a:lvl5pPr>
            <a:lvl6pPr indent="-342900" lvl="5" marL="2743200" algn="l">
              <a:spcBef>
                <a:spcPts val="360"/>
              </a:spcBef>
              <a:spcAft>
                <a:spcPts val="0"/>
              </a:spcAft>
              <a:buSzPts val="1800"/>
              <a:buFont typeface="Times New Roman"/>
              <a:buChar char="»"/>
              <a:defRPr sz="1800"/>
            </a:lvl6pPr>
            <a:lvl7pPr indent="-342900" lvl="6" marL="3200400" algn="l">
              <a:spcBef>
                <a:spcPts val="360"/>
              </a:spcBef>
              <a:spcAft>
                <a:spcPts val="0"/>
              </a:spcAft>
              <a:buSzPts val="1800"/>
              <a:buFont typeface="Times New Roman"/>
              <a:buChar char="»"/>
              <a:defRPr sz="1800"/>
            </a:lvl7pPr>
            <a:lvl8pPr indent="-342900" lvl="7" marL="3657600" algn="l">
              <a:spcBef>
                <a:spcPts val="360"/>
              </a:spcBef>
              <a:spcAft>
                <a:spcPts val="0"/>
              </a:spcAft>
              <a:buSzPts val="1800"/>
              <a:buFont typeface="Times New Roman"/>
              <a:buChar char="»"/>
              <a:defRPr sz="1800"/>
            </a:lvl8pPr>
            <a:lvl9pPr indent="-342900" lvl="8" marL="4114800" algn="l">
              <a:spcBef>
                <a:spcPts val="360"/>
              </a:spcBef>
              <a:spcAft>
                <a:spcPts val="0"/>
              </a:spcAft>
              <a:buSzPts val="1800"/>
              <a:buFont typeface="Times New Roman"/>
              <a:buChar char="»"/>
              <a:defRPr sz="1800"/>
            </a:lvl9pPr>
          </a:lstStyle>
          <a:p/>
        </p:txBody>
      </p:sp>
      <p:sp>
        <p:nvSpPr>
          <p:cNvPr id="22" name="Google Shape;22;p14"/>
          <p:cNvSpPr txBox="1"/>
          <p:nvPr>
            <p:ph idx="2" type="body"/>
          </p:nvPr>
        </p:nvSpPr>
        <p:spPr>
          <a:xfrm>
            <a:off x="4697413" y="1981200"/>
            <a:ext cx="3848100" cy="4114800"/>
          </a:xfrm>
          <a:prstGeom prst="rect">
            <a:avLst/>
          </a:prstGeom>
          <a:noFill/>
          <a:ln>
            <a:noFill/>
          </a:ln>
        </p:spPr>
        <p:txBody>
          <a:bodyPr anchorCtr="0" anchor="t" bIns="45700" lIns="91425" spcFirstLastPara="1" rIns="91425" wrap="square" tIns="45700">
            <a:normAutofit/>
          </a:bodyPr>
          <a:lstStyle>
            <a:lvl1pPr indent="-361950" lvl="0" marL="457200" algn="l">
              <a:spcBef>
                <a:spcPts val="560"/>
              </a:spcBef>
              <a:spcAft>
                <a:spcPts val="0"/>
              </a:spcAft>
              <a:buSzPts val="2100"/>
              <a:buChar char="▪"/>
              <a:defRPr sz="2800"/>
            </a:lvl1pPr>
            <a:lvl2pPr indent="-381000" lvl="1" marL="914400" algn="l">
              <a:spcBef>
                <a:spcPts val="480"/>
              </a:spcBef>
              <a:spcAft>
                <a:spcPts val="0"/>
              </a:spcAft>
              <a:buSzPts val="2400"/>
              <a:buFont typeface="Times New Roman"/>
              <a:buChar char="•"/>
              <a:defRPr sz="2400"/>
            </a:lvl2pPr>
            <a:lvl3pPr indent="-355600" lvl="2" marL="1371600" algn="l">
              <a:spcBef>
                <a:spcPts val="400"/>
              </a:spcBef>
              <a:spcAft>
                <a:spcPts val="0"/>
              </a:spcAft>
              <a:buSzPts val="2000"/>
              <a:buChar char="•"/>
              <a:defRPr sz="2000"/>
            </a:lvl3pPr>
            <a:lvl4pPr indent="-302894" lvl="3" marL="1828800" algn="l">
              <a:spcBef>
                <a:spcPts val="360"/>
              </a:spcBef>
              <a:spcAft>
                <a:spcPts val="0"/>
              </a:spcAft>
              <a:buSzPts val="1170"/>
              <a:buChar char="●"/>
              <a:defRPr sz="1800"/>
            </a:lvl4pPr>
            <a:lvl5pPr indent="-342900" lvl="4" marL="2286000" algn="l">
              <a:spcBef>
                <a:spcPts val="360"/>
              </a:spcBef>
              <a:spcAft>
                <a:spcPts val="0"/>
              </a:spcAft>
              <a:buSzPts val="1800"/>
              <a:buFont typeface="Times New Roman"/>
              <a:buChar char="»"/>
              <a:defRPr sz="1800"/>
            </a:lvl5pPr>
            <a:lvl6pPr indent="-342900" lvl="5" marL="2743200" algn="l">
              <a:spcBef>
                <a:spcPts val="360"/>
              </a:spcBef>
              <a:spcAft>
                <a:spcPts val="0"/>
              </a:spcAft>
              <a:buSzPts val="1800"/>
              <a:buFont typeface="Times New Roman"/>
              <a:buChar char="»"/>
              <a:defRPr sz="1800"/>
            </a:lvl6pPr>
            <a:lvl7pPr indent="-342900" lvl="6" marL="3200400" algn="l">
              <a:spcBef>
                <a:spcPts val="360"/>
              </a:spcBef>
              <a:spcAft>
                <a:spcPts val="0"/>
              </a:spcAft>
              <a:buSzPts val="1800"/>
              <a:buFont typeface="Times New Roman"/>
              <a:buChar char="»"/>
              <a:defRPr sz="1800"/>
            </a:lvl7pPr>
            <a:lvl8pPr indent="-342900" lvl="7" marL="3657600" algn="l">
              <a:spcBef>
                <a:spcPts val="360"/>
              </a:spcBef>
              <a:spcAft>
                <a:spcPts val="0"/>
              </a:spcAft>
              <a:buSzPts val="1800"/>
              <a:buFont typeface="Times New Roman"/>
              <a:buChar char="»"/>
              <a:defRPr sz="1800"/>
            </a:lvl8pPr>
            <a:lvl9pPr indent="-342900" lvl="8" marL="4114800" algn="l">
              <a:spcBef>
                <a:spcPts val="360"/>
              </a:spcBef>
              <a:spcAft>
                <a:spcPts val="0"/>
              </a:spcAft>
              <a:buSzPts val="1800"/>
              <a:buFont typeface="Times New Roman"/>
              <a:buChar char="»"/>
              <a:defRPr sz="1800"/>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23" name="Shape 23"/>
        <p:cNvGrpSpPr/>
        <p:nvPr/>
      </p:nvGrpSpPr>
      <p:grpSpPr>
        <a:xfrm>
          <a:off x="0" y="0"/>
          <a:ext cx="0" cy="0"/>
          <a:chOff x="0" y="0"/>
          <a:chExt cx="0" cy="0"/>
        </a:xfrm>
      </p:grpSpPr>
      <p:sp>
        <p:nvSpPr>
          <p:cNvPr id="24" name="Google Shape;24;p15"/>
          <p:cNvSpPr txBox="1"/>
          <p:nvPr>
            <p:ph type="title"/>
          </p:nvPr>
        </p:nvSpPr>
        <p:spPr>
          <a:xfrm>
            <a:off x="514350" y="274638"/>
            <a:ext cx="92583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5" name="Google Shape;25;p15"/>
          <p:cNvSpPr txBox="1"/>
          <p:nvPr>
            <p:ph idx="1" type="body"/>
          </p:nvPr>
        </p:nvSpPr>
        <p:spPr>
          <a:xfrm>
            <a:off x="514350" y="1535113"/>
            <a:ext cx="4545013"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SzPts val="1800"/>
              <a:buNone/>
              <a:defRPr b="1" sz="2400"/>
            </a:lvl1pPr>
            <a:lvl2pPr indent="-228600" lvl="1" marL="914400" algn="l">
              <a:spcBef>
                <a:spcPts val="400"/>
              </a:spcBef>
              <a:spcAft>
                <a:spcPts val="0"/>
              </a:spcAft>
              <a:buSzPts val="2000"/>
              <a:buFont typeface="Times New Roman"/>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040"/>
              <a:buNone/>
              <a:defRPr b="1" sz="1600"/>
            </a:lvl4pPr>
            <a:lvl5pPr indent="-228600" lvl="4" marL="2286000" algn="l">
              <a:spcBef>
                <a:spcPts val="320"/>
              </a:spcBef>
              <a:spcAft>
                <a:spcPts val="0"/>
              </a:spcAft>
              <a:buSzPts val="1600"/>
              <a:buFont typeface="Times New Roman"/>
              <a:buNone/>
              <a:defRPr b="1" sz="1600"/>
            </a:lvl5pPr>
            <a:lvl6pPr indent="-228600" lvl="5" marL="2743200" algn="l">
              <a:spcBef>
                <a:spcPts val="320"/>
              </a:spcBef>
              <a:spcAft>
                <a:spcPts val="0"/>
              </a:spcAft>
              <a:buSzPts val="1600"/>
              <a:buFont typeface="Times New Roman"/>
              <a:buNone/>
              <a:defRPr b="1" sz="1600"/>
            </a:lvl6pPr>
            <a:lvl7pPr indent="-228600" lvl="6" marL="3200400" algn="l">
              <a:spcBef>
                <a:spcPts val="320"/>
              </a:spcBef>
              <a:spcAft>
                <a:spcPts val="0"/>
              </a:spcAft>
              <a:buSzPts val="1600"/>
              <a:buFont typeface="Times New Roman"/>
              <a:buNone/>
              <a:defRPr b="1" sz="1600"/>
            </a:lvl7pPr>
            <a:lvl8pPr indent="-228600" lvl="7" marL="3657600" algn="l">
              <a:spcBef>
                <a:spcPts val="320"/>
              </a:spcBef>
              <a:spcAft>
                <a:spcPts val="0"/>
              </a:spcAft>
              <a:buSzPts val="1600"/>
              <a:buFont typeface="Times New Roman"/>
              <a:buNone/>
              <a:defRPr b="1" sz="1600"/>
            </a:lvl8pPr>
            <a:lvl9pPr indent="-228600" lvl="8" marL="4114800" algn="l">
              <a:spcBef>
                <a:spcPts val="320"/>
              </a:spcBef>
              <a:spcAft>
                <a:spcPts val="0"/>
              </a:spcAft>
              <a:buSzPts val="1600"/>
              <a:buFont typeface="Times New Roman"/>
              <a:buNone/>
              <a:defRPr b="1" sz="1600"/>
            </a:lvl9pPr>
          </a:lstStyle>
          <a:p/>
        </p:txBody>
      </p:sp>
      <p:sp>
        <p:nvSpPr>
          <p:cNvPr id="26" name="Google Shape;26;p15"/>
          <p:cNvSpPr txBox="1"/>
          <p:nvPr>
            <p:ph idx="2" type="body"/>
          </p:nvPr>
        </p:nvSpPr>
        <p:spPr>
          <a:xfrm>
            <a:off x="514350" y="2174875"/>
            <a:ext cx="4545013" cy="3951288"/>
          </a:xfrm>
          <a:prstGeom prst="rect">
            <a:avLst/>
          </a:prstGeom>
          <a:noFill/>
          <a:ln>
            <a:noFill/>
          </a:ln>
        </p:spPr>
        <p:txBody>
          <a:bodyPr anchorCtr="0" anchor="t" bIns="45700" lIns="91425" spcFirstLastPara="1" rIns="91425" wrap="square" tIns="45700">
            <a:normAutofit/>
          </a:bodyPr>
          <a:lstStyle>
            <a:lvl1pPr indent="-342900" lvl="0" marL="457200" algn="l">
              <a:spcBef>
                <a:spcPts val="480"/>
              </a:spcBef>
              <a:spcAft>
                <a:spcPts val="0"/>
              </a:spcAft>
              <a:buSzPts val="1800"/>
              <a:buChar char="▪"/>
              <a:defRPr sz="2400"/>
            </a:lvl1pPr>
            <a:lvl2pPr indent="-355600" lvl="1" marL="914400" algn="l">
              <a:spcBef>
                <a:spcPts val="400"/>
              </a:spcBef>
              <a:spcAft>
                <a:spcPts val="0"/>
              </a:spcAft>
              <a:buSzPts val="2000"/>
              <a:buFont typeface="Times New Roman"/>
              <a:buChar char="•"/>
              <a:defRPr sz="2000"/>
            </a:lvl2pPr>
            <a:lvl3pPr indent="-342900" lvl="2" marL="1371600" algn="l">
              <a:spcBef>
                <a:spcPts val="360"/>
              </a:spcBef>
              <a:spcAft>
                <a:spcPts val="0"/>
              </a:spcAft>
              <a:buSzPts val="1800"/>
              <a:buChar char="•"/>
              <a:defRPr sz="1800"/>
            </a:lvl3pPr>
            <a:lvl4pPr indent="-294639" lvl="3" marL="1828800" algn="l">
              <a:spcBef>
                <a:spcPts val="320"/>
              </a:spcBef>
              <a:spcAft>
                <a:spcPts val="0"/>
              </a:spcAft>
              <a:buSzPts val="1040"/>
              <a:buChar char="●"/>
              <a:defRPr sz="1600"/>
            </a:lvl4pPr>
            <a:lvl5pPr indent="-330200" lvl="4" marL="2286000" algn="l">
              <a:spcBef>
                <a:spcPts val="320"/>
              </a:spcBef>
              <a:spcAft>
                <a:spcPts val="0"/>
              </a:spcAft>
              <a:buSzPts val="1600"/>
              <a:buFont typeface="Times New Roman"/>
              <a:buChar char="»"/>
              <a:defRPr sz="1600"/>
            </a:lvl5pPr>
            <a:lvl6pPr indent="-330200" lvl="5" marL="2743200" algn="l">
              <a:spcBef>
                <a:spcPts val="320"/>
              </a:spcBef>
              <a:spcAft>
                <a:spcPts val="0"/>
              </a:spcAft>
              <a:buSzPts val="1600"/>
              <a:buFont typeface="Times New Roman"/>
              <a:buChar char="»"/>
              <a:defRPr sz="1600"/>
            </a:lvl6pPr>
            <a:lvl7pPr indent="-330200" lvl="6" marL="3200400" algn="l">
              <a:spcBef>
                <a:spcPts val="320"/>
              </a:spcBef>
              <a:spcAft>
                <a:spcPts val="0"/>
              </a:spcAft>
              <a:buSzPts val="1600"/>
              <a:buFont typeface="Times New Roman"/>
              <a:buChar char="»"/>
              <a:defRPr sz="1600"/>
            </a:lvl7pPr>
            <a:lvl8pPr indent="-330200" lvl="7" marL="3657600" algn="l">
              <a:spcBef>
                <a:spcPts val="320"/>
              </a:spcBef>
              <a:spcAft>
                <a:spcPts val="0"/>
              </a:spcAft>
              <a:buSzPts val="1600"/>
              <a:buFont typeface="Times New Roman"/>
              <a:buChar char="»"/>
              <a:defRPr sz="1600"/>
            </a:lvl8pPr>
            <a:lvl9pPr indent="-330200" lvl="8" marL="4114800" algn="l">
              <a:spcBef>
                <a:spcPts val="320"/>
              </a:spcBef>
              <a:spcAft>
                <a:spcPts val="0"/>
              </a:spcAft>
              <a:buSzPts val="1600"/>
              <a:buFont typeface="Times New Roman"/>
              <a:buChar char="»"/>
              <a:defRPr sz="1600"/>
            </a:lvl9pPr>
          </a:lstStyle>
          <a:p/>
        </p:txBody>
      </p:sp>
      <p:sp>
        <p:nvSpPr>
          <p:cNvPr id="27" name="Google Shape;27;p15"/>
          <p:cNvSpPr txBox="1"/>
          <p:nvPr>
            <p:ph idx="3" type="body"/>
          </p:nvPr>
        </p:nvSpPr>
        <p:spPr>
          <a:xfrm>
            <a:off x="5226050" y="1535113"/>
            <a:ext cx="4546600"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SzPts val="1800"/>
              <a:buNone/>
              <a:defRPr b="1" sz="2400"/>
            </a:lvl1pPr>
            <a:lvl2pPr indent="-228600" lvl="1" marL="914400" algn="l">
              <a:spcBef>
                <a:spcPts val="400"/>
              </a:spcBef>
              <a:spcAft>
                <a:spcPts val="0"/>
              </a:spcAft>
              <a:buSzPts val="2000"/>
              <a:buFont typeface="Times New Roman"/>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040"/>
              <a:buNone/>
              <a:defRPr b="1" sz="1600"/>
            </a:lvl4pPr>
            <a:lvl5pPr indent="-228600" lvl="4" marL="2286000" algn="l">
              <a:spcBef>
                <a:spcPts val="320"/>
              </a:spcBef>
              <a:spcAft>
                <a:spcPts val="0"/>
              </a:spcAft>
              <a:buSzPts val="1600"/>
              <a:buFont typeface="Times New Roman"/>
              <a:buNone/>
              <a:defRPr b="1" sz="1600"/>
            </a:lvl5pPr>
            <a:lvl6pPr indent="-228600" lvl="5" marL="2743200" algn="l">
              <a:spcBef>
                <a:spcPts val="320"/>
              </a:spcBef>
              <a:spcAft>
                <a:spcPts val="0"/>
              </a:spcAft>
              <a:buSzPts val="1600"/>
              <a:buFont typeface="Times New Roman"/>
              <a:buNone/>
              <a:defRPr b="1" sz="1600"/>
            </a:lvl6pPr>
            <a:lvl7pPr indent="-228600" lvl="6" marL="3200400" algn="l">
              <a:spcBef>
                <a:spcPts val="320"/>
              </a:spcBef>
              <a:spcAft>
                <a:spcPts val="0"/>
              </a:spcAft>
              <a:buSzPts val="1600"/>
              <a:buFont typeface="Times New Roman"/>
              <a:buNone/>
              <a:defRPr b="1" sz="1600"/>
            </a:lvl7pPr>
            <a:lvl8pPr indent="-228600" lvl="7" marL="3657600" algn="l">
              <a:spcBef>
                <a:spcPts val="320"/>
              </a:spcBef>
              <a:spcAft>
                <a:spcPts val="0"/>
              </a:spcAft>
              <a:buSzPts val="1600"/>
              <a:buFont typeface="Times New Roman"/>
              <a:buNone/>
              <a:defRPr b="1" sz="1600"/>
            </a:lvl8pPr>
            <a:lvl9pPr indent="-228600" lvl="8" marL="4114800" algn="l">
              <a:spcBef>
                <a:spcPts val="320"/>
              </a:spcBef>
              <a:spcAft>
                <a:spcPts val="0"/>
              </a:spcAft>
              <a:buSzPts val="1600"/>
              <a:buFont typeface="Times New Roman"/>
              <a:buNone/>
              <a:defRPr b="1" sz="1600"/>
            </a:lvl9pPr>
          </a:lstStyle>
          <a:p/>
        </p:txBody>
      </p:sp>
      <p:sp>
        <p:nvSpPr>
          <p:cNvPr id="28" name="Google Shape;28;p15"/>
          <p:cNvSpPr txBox="1"/>
          <p:nvPr>
            <p:ph idx="4" type="body"/>
          </p:nvPr>
        </p:nvSpPr>
        <p:spPr>
          <a:xfrm>
            <a:off x="5226050" y="2174875"/>
            <a:ext cx="4546600" cy="3951288"/>
          </a:xfrm>
          <a:prstGeom prst="rect">
            <a:avLst/>
          </a:prstGeom>
          <a:noFill/>
          <a:ln>
            <a:noFill/>
          </a:ln>
        </p:spPr>
        <p:txBody>
          <a:bodyPr anchorCtr="0" anchor="t" bIns="45700" lIns="91425" spcFirstLastPara="1" rIns="91425" wrap="square" tIns="45700">
            <a:normAutofit/>
          </a:bodyPr>
          <a:lstStyle>
            <a:lvl1pPr indent="-342900" lvl="0" marL="457200" algn="l">
              <a:spcBef>
                <a:spcPts val="480"/>
              </a:spcBef>
              <a:spcAft>
                <a:spcPts val="0"/>
              </a:spcAft>
              <a:buSzPts val="1800"/>
              <a:buChar char="▪"/>
              <a:defRPr sz="2400"/>
            </a:lvl1pPr>
            <a:lvl2pPr indent="-355600" lvl="1" marL="914400" algn="l">
              <a:spcBef>
                <a:spcPts val="400"/>
              </a:spcBef>
              <a:spcAft>
                <a:spcPts val="0"/>
              </a:spcAft>
              <a:buSzPts val="2000"/>
              <a:buFont typeface="Times New Roman"/>
              <a:buChar char="•"/>
              <a:defRPr sz="2000"/>
            </a:lvl2pPr>
            <a:lvl3pPr indent="-342900" lvl="2" marL="1371600" algn="l">
              <a:spcBef>
                <a:spcPts val="360"/>
              </a:spcBef>
              <a:spcAft>
                <a:spcPts val="0"/>
              </a:spcAft>
              <a:buSzPts val="1800"/>
              <a:buChar char="•"/>
              <a:defRPr sz="1800"/>
            </a:lvl3pPr>
            <a:lvl4pPr indent="-294639" lvl="3" marL="1828800" algn="l">
              <a:spcBef>
                <a:spcPts val="320"/>
              </a:spcBef>
              <a:spcAft>
                <a:spcPts val="0"/>
              </a:spcAft>
              <a:buSzPts val="1040"/>
              <a:buChar char="●"/>
              <a:defRPr sz="1600"/>
            </a:lvl4pPr>
            <a:lvl5pPr indent="-330200" lvl="4" marL="2286000" algn="l">
              <a:spcBef>
                <a:spcPts val="320"/>
              </a:spcBef>
              <a:spcAft>
                <a:spcPts val="0"/>
              </a:spcAft>
              <a:buSzPts val="1600"/>
              <a:buFont typeface="Times New Roman"/>
              <a:buChar char="»"/>
              <a:defRPr sz="1600"/>
            </a:lvl5pPr>
            <a:lvl6pPr indent="-330200" lvl="5" marL="2743200" algn="l">
              <a:spcBef>
                <a:spcPts val="320"/>
              </a:spcBef>
              <a:spcAft>
                <a:spcPts val="0"/>
              </a:spcAft>
              <a:buSzPts val="1600"/>
              <a:buFont typeface="Times New Roman"/>
              <a:buChar char="»"/>
              <a:defRPr sz="1600"/>
            </a:lvl6pPr>
            <a:lvl7pPr indent="-330200" lvl="6" marL="3200400" algn="l">
              <a:spcBef>
                <a:spcPts val="320"/>
              </a:spcBef>
              <a:spcAft>
                <a:spcPts val="0"/>
              </a:spcAft>
              <a:buSzPts val="1600"/>
              <a:buFont typeface="Times New Roman"/>
              <a:buChar char="»"/>
              <a:defRPr sz="1600"/>
            </a:lvl7pPr>
            <a:lvl8pPr indent="-330200" lvl="7" marL="3657600" algn="l">
              <a:spcBef>
                <a:spcPts val="320"/>
              </a:spcBef>
              <a:spcAft>
                <a:spcPts val="0"/>
              </a:spcAft>
              <a:buSzPts val="1600"/>
              <a:buFont typeface="Times New Roman"/>
              <a:buChar char="»"/>
              <a:defRPr sz="1600"/>
            </a:lvl8pPr>
            <a:lvl9pPr indent="-330200" lvl="8" marL="4114800" algn="l">
              <a:spcBef>
                <a:spcPts val="320"/>
              </a:spcBef>
              <a:spcAft>
                <a:spcPts val="0"/>
              </a:spcAft>
              <a:buSzPts val="1600"/>
              <a:buFont typeface="Times New Roman"/>
              <a:buChar char="»"/>
              <a:defRPr sz="1600"/>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9" name="Shape 29"/>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30" name="Shape 30"/>
        <p:cNvGrpSpPr/>
        <p:nvPr/>
      </p:nvGrpSpPr>
      <p:grpSpPr>
        <a:xfrm>
          <a:off x="0" y="0"/>
          <a:ext cx="0" cy="0"/>
          <a:chOff x="0" y="0"/>
          <a:chExt cx="0" cy="0"/>
        </a:xfrm>
      </p:grpSpPr>
      <p:sp>
        <p:nvSpPr>
          <p:cNvPr id="31" name="Google Shape;31;p17"/>
          <p:cNvSpPr txBox="1"/>
          <p:nvPr>
            <p:ph type="title"/>
          </p:nvPr>
        </p:nvSpPr>
        <p:spPr>
          <a:xfrm>
            <a:off x="514350" y="273050"/>
            <a:ext cx="3384550" cy="116205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2" name="Google Shape;32;p17"/>
          <p:cNvSpPr txBox="1"/>
          <p:nvPr>
            <p:ph idx="1" type="body"/>
          </p:nvPr>
        </p:nvSpPr>
        <p:spPr>
          <a:xfrm>
            <a:off x="4022725" y="273050"/>
            <a:ext cx="5749925" cy="5853113"/>
          </a:xfrm>
          <a:prstGeom prst="rect">
            <a:avLst/>
          </a:prstGeom>
          <a:noFill/>
          <a:ln>
            <a:noFill/>
          </a:ln>
        </p:spPr>
        <p:txBody>
          <a:bodyPr anchorCtr="0" anchor="t" bIns="45700" lIns="91425" spcFirstLastPara="1" rIns="91425" wrap="square" tIns="45700">
            <a:normAutofit/>
          </a:bodyPr>
          <a:lstStyle>
            <a:lvl1pPr indent="-381000" lvl="0" marL="457200" algn="l">
              <a:spcBef>
                <a:spcPts val="640"/>
              </a:spcBef>
              <a:spcAft>
                <a:spcPts val="0"/>
              </a:spcAft>
              <a:buSzPts val="2400"/>
              <a:buChar char="▪"/>
              <a:defRPr sz="3200"/>
            </a:lvl1pPr>
            <a:lvl2pPr indent="-406400" lvl="1" marL="914400" algn="l">
              <a:spcBef>
                <a:spcPts val="560"/>
              </a:spcBef>
              <a:spcAft>
                <a:spcPts val="0"/>
              </a:spcAft>
              <a:buSzPts val="2800"/>
              <a:buFont typeface="Times New Roman"/>
              <a:buChar char="•"/>
              <a:defRPr sz="2800"/>
            </a:lvl2pPr>
            <a:lvl3pPr indent="-381000" lvl="2" marL="1371600" algn="l">
              <a:spcBef>
                <a:spcPts val="480"/>
              </a:spcBef>
              <a:spcAft>
                <a:spcPts val="0"/>
              </a:spcAft>
              <a:buSzPts val="2400"/>
              <a:buChar char="•"/>
              <a:defRPr sz="2400"/>
            </a:lvl3pPr>
            <a:lvl4pPr indent="-311150" lvl="3" marL="1828800" algn="l">
              <a:spcBef>
                <a:spcPts val="400"/>
              </a:spcBef>
              <a:spcAft>
                <a:spcPts val="0"/>
              </a:spcAft>
              <a:buSzPts val="1300"/>
              <a:buChar char="●"/>
              <a:defRPr sz="2000"/>
            </a:lvl4pPr>
            <a:lvl5pPr indent="-355600" lvl="4" marL="2286000" algn="l">
              <a:spcBef>
                <a:spcPts val="400"/>
              </a:spcBef>
              <a:spcAft>
                <a:spcPts val="0"/>
              </a:spcAft>
              <a:buSzPts val="2000"/>
              <a:buFont typeface="Times New Roman"/>
              <a:buChar char="»"/>
              <a:defRPr sz="2000"/>
            </a:lvl5pPr>
            <a:lvl6pPr indent="-355600" lvl="5" marL="2743200" algn="l">
              <a:spcBef>
                <a:spcPts val="400"/>
              </a:spcBef>
              <a:spcAft>
                <a:spcPts val="0"/>
              </a:spcAft>
              <a:buSzPts val="2000"/>
              <a:buFont typeface="Times New Roman"/>
              <a:buChar char="»"/>
              <a:defRPr sz="2000"/>
            </a:lvl6pPr>
            <a:lvl7pPr indent="-355600" lvl="6" marL="3200400" algn="l">
              <a:spcBef>
                <a:spcPts val="400"/>
              </a:spcBef>
              <a:spcAft>
                <a:spcPts val="0"/>
              </a:spcAft>
              <a:buSzPts val="2000"/>
              <a:buFont typeface="Times New Roman"/>
              <a:buChar char="»"/>
              <a:defRPr sz="2000"/>
            </a:lvl7pPr>
            <a:lvl8pPr indent="-355600" lvl="7" marL="3657600" algn="l">
              <a:spcBef>
                <a:spcPts val="400"/>
              </a:spcBef>
              <a:spcAft>
                <a:spcPts val="0"/>
              </a:spcAft>
              <a:buSzPts val="2000"/>
              <a:buFont typeface="Times New Roman"/>
              <a:buChar char="»"/>
              <a:defRPr sz="2000"/>
            </a:lvl8pPr>
            <a:lvl9pPr indent="-355600" lvl="8" marL="4114800" algn="l">
              <a:spcBef>
                <a:spcPts val="400"/>
              </a:spcBef>
              <a:spcAft>
                <a:spcPts val="0"/>
              </a:spcAft>
              <a:buSzPts val="2000"/>
              <a:buFont typeface="Times New Roman"/>
              <a:buChar char="»"/>
              <a:defRPr sz="2000"/>
            </a:lvl9pPr>
          </a:lstStyle>
          <a:p/>
        </p:txBody>
      </p:sp>
      <p:sp>
        <p:nvSpPr>
          <p:cNvPr id="33" name="Google Shape;33;p17"/>
          <p:cNvSpPr txBox="1"/>
          <p:nvPr>
            <p:ph idx="2" type="body"/>
          </p:nvPr>
        </p:nvSpPr>
        <p:spPr>
          <a:xfrm>
            <a:off x="514350" y="1435100"/>
            <a:ext cx="3384550"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SzPts val="1050"/>
              <a:buNone/>
              <a:defRPr sz="1400"/>
            </a:lvl1pPr>
            <a:lvl2pPr indent="-228600" lvl="1" marL="914400" algn="l">
              <a:spcBef>
                <a:spcPts val="240"/>
              </a:spcBef>
              <a:spcAft>
                <a:spcPts val="0"/>
              </a:spcAft>
              <a:buSzPts val="1200"/>
              <a:buFont typeface="Times New Roman"/>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SzPts val="585"/>
              <a:buNone/>
              <a:defRPr sz="900"/>
            </a:lvl4pPr>
            <a:lvl5pPr indent="-228600" lvl="4" marL="2286000" algn="l">
              <a:spcBef>
                <a:spcPts val="180"/>
              </a:spcBef>
              <a:spcAft>
                <a:spcPts val="0"/>
              </a:spcAft>
              <a:buSzPts val="900"/>
              <a:buFont typeface="Times New Roman"/>
              <a:buNone/>
              <a:defRPr sz="900"/>
            </a:lvl5pPr>
            <a:lvl6pPr indent="-228600" lvl="5" marL="2743200" algn="l">
              <a:spcBef>
                <a:spcPts val="180"/>
              </a:spcBef>
              <a:spcAft>
                <a:spcPts val="0"/>
              </a:spcAft>
              <a:buSzPts val="900"/>
              <a:buFont typeface="Times New Roman"/>
              <a:buNone/>
              <a:defRPr sz="900"/>
            </a:lvl6pPr>
            <a:lvl7pPr indent="-228600" lvl="6" marL="3200400" algn="l">
              <a:spcBef>
                <a:spcPts val="180"/>
              </a:spcBef>
              <a:spcAft>
                <a:spcPts val="0"/>
              </a:spcAft>
              <a:buSzPts val="900"/>
              <a:buFont typeface="Times New Roman"/>
              <a:buNone/>
              <a:defRPr sz="900"/>
            </a:lvl7pPr>
            <a:lvl8pPr indent="-228600" lvl="7" marL="3657600" algn="l">
              <a:spcBef>
                <a:spcPts val="180"/>
              </a:spcBef>
              <a:spcAft>
                <a:spcPts val="0"/>
              </a:spcAft>
              <a:buSzPts val="900"/>
              <a:buFont typeface="Times New Roman"/>
              <a:buNone/>
              <a:defRPr sz="900"/>
            </a:lvl8pPr>
            <a:lvl9pPr indent="-228600" lvl="8" marL="4114800" algn="l">
              <a:spcBef>
                <a:spcPts val="180"/>
              </a:spcBef>
              <a:spcAft>
                <a:spcPts val="0"/>
              </a:spcAft>
              <a:buSzPts val="900"/>
              <a:buFont typeface="Times New Roman"/>
              <a:buNone/>
              <a:defRPr sz="900"/>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4" name="Shape 34"/>
        <p:cNvGrpSpPr/>
        <p:nvPr/>
      </p:nvGrpSpPr>
      <p:grpSpPr>
        <a:xfrm>
          <a:off x="0" y="0"/>
          <a:ext cx="0" cy="0"/>
          <a:chOff x="0" y="0"/>
          <a:chExt cx="0" cy="0"/>
        </a:xfrm>
      </p:grpSpPr>
      <p:sp>
        <p:nvSpPr>
          <p:cNvPr id="35" name="Google Shape;35;p18"/>
          <p:cNvSpPr txBox="1"/>
          <p:nvPr>
            <p:ph type="title"/>
          </p:nvPr>
        </p:nvSpPr>
        <p:spPr>
          <a:xfrm>
            <a:off x="2016125" y="4800600"/>
            <a:ext cx="6172200" cy="566738"/>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6" name="Google Shape;36;p18"/>
          <p:cNvSpPr/>
          <p:nvPr>
            <p:ph idx="2" type="pic"/>
          </p:nvPr>
        </p:nvSpPr>
        <p:spPr>
          <a:xfrm>
            <a:off x="2016125" y="612775"/>
            <a:ext cx="6172200" cy="4114800"/>
          </a:xfrm>
          <a:prstGeom prst="rect">
            <a:avLst/>
          </a:prstGeom>
          <a:noFill/>
          <a:ln>
            <a:noFill/>
          </a:ln>
        </p:spPr>
      </p:sp>
      <p:sp>
        <p:nvSpPr>
          <p:cNvPr id="37" name="Google Shape;37;p18"/>
          <p:cNvSpPr txBox="1"/>
          <p:nvPr>
            <p:ph idx="1" type="body"/>
          </p:nvPr>
        </p:nvSpPr>
        <p:spPr>
          <a:xfrm>
            <a:off x="2016125" y="5367338"/>
            <a:ext cx="61722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SzPts val="1050"/>
              <a:buNone/>
              <a:defRPr sz="1400"/>
            </a:lvl1pPr>
            <a:lvl2pPr indent="-228600" lvl="1" marL="914400" algn="l">
              <a:spcBef>
                <a:spcPts val="240"/>
              </a:spcBef>
              <a:spcAft>
                <a:spcPts val="0"/>
              </a:spcAft>
              <a:buSzPts val="1200"/>
              <a:buFont typeface="Times New Roman"/>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SzPts val="585"/>
              <a:buNone/>
              <a:defRPr sz="900"/>
            </a:lvl4pPr>
            <a:lvl5pPr indent="-228600" lvl="4" marL="2286000" algn="l">
              <a:spcBef>
                <a:spcPts val="180"/>
              </a:spcBef>
              <a:spcAft>
                <a:spcPts val="0"/>
              </a:spcAft>
              <a:buSzPts val="900"/>
              <a:buFont typeface="Times New Roman"/>
              <a:buNone/>
              <a:defRPr sz="900"/>
            </a:lvl5pPr>
            <a:lvl6pPr indent="-228600" lvl="5" marL="2743200" algn="l">
              <a:spcBef>
                <a:spcPts val="180"/>
              </a:spcBef>
              <a:spcAft>
                <a:spcPts val="0"/>
              </a:spcAft>
              <a:buSzPts val="900"/>
              <a:buFont typeface="Times New Roman"/>
              <a:buNone/>
              <a:defRPr sz="900"/>
            </a:lvl6pPr>
            <a:lvl7pPr indent="-228600" lvl="6" marL="3200400" algn="l">
              <a:spcBef>
                <a:spcPts val="180"/>
              </a:spcBef>
              <a:spcAft>
                <a:spcPts val="0"/>
              </a:spcAft>
              <a:buSzPts val="900"/>
              <a:buFont typeface="Times New Roman"/>
              <a:buNone/>
              <a:defRPr sz="900"/>
            </a:lvl7pPr>
            <a:lvl8pPr indent="-228600" lvl="7" marL="3657600" algn="l">
              <a:spcBef>
                <a:spcPts val="180"/>
              </a:spcBef>
              <a:spcAft>
                <a:spcPts val="0"/>
              </a:spcAft>
              <a:buSzPts val="900"/>
              <a:buFont typeface="Times New Roman"/>
              <a:buNone/>
              <a:defRPr sz="900"/>
            </a:lvl8pPr>
            <a:lvl9pPr indent="-228600" lvl="8" marL="4114800" algn="l">
              <a:spcBef>
                <a:spcPts val="180"/>
              </a:spcBef>
              <a:spcAft>
                <a:spcPts val="0"/>
              </a:spcAft>
              <a:buSzPts val="900"/>
              <a:buFont typeface="Times New Roman"/>
              <a:buNone/>
              <a:defRPr sz="900"/>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1027"/>
            </a:gs>
            <a:gs pos="100000">
              <a:srgbClr val="0066FF"/>
            </a:gs>
          </a:gsLst>
          <a:lin ang="5400000" scaled="0"/>
        </a:gradFill>
      </p:bgPr>
    </p:bg>
    <p:spTree>
      <p:nvGrpSpPr>
        <p:cNvPr id="5" name="Shape 5"/>
        <p:cNvGrpSpPr/>
        <p:nvPr/>
      </p:nvGrpSpPr>
      <p:grpSpPr>
        <a:xfrm>
          <a:off x="0" y="0"/>
          <a:ext cx="0" cy="0"/>
          <a:chOff x="0" y="0"/>
          <a:chExt cx="0" cy="0"/>
        </a:xfrm>
      </p:grpSpPr>
      <p:sp>
        <p:nvSpPr>
          <p:cNvPr id="6" name="Google Shape;6;p9"/>
          <p:cNvSpPr txBox="1"/>
          <p:nvPr>
            <p:ph type="title"/>
          </p:nvPr>
        </p:nvSpPr>
        <p:spPr>
          <a:xfrm>
            <a:off x="708025" y="365125"/>
            <a:ext cx="8872538" cy="1325563"/>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SzPts val="1400"/>
              <a:buNone/>
              <a:defRPr b="0" i="0" sz="5400" u="none" cap="none" strike="noStrike">
                <a:solidFill>
                  <a:schemeClr val="accent2"/>
                </a:solidFill>
                <a:latin typeface="Times New Roman"/>
                <a:ea typeface="Times New Roman"/>
                <a:cs typeface="Times New Roman"/>
                <a:sym typeface="Times New Roman"/>
              </a:defRPr>
            </a:lvl1pPr>
            <a:lvl2pPr lvl="1" marR="0" rtl="0" algn="ctr">
              <a:spcBef>
                <a:spcPts val="0"/>
              </a:spcBef>
              <a:spcAft>
                <a:spcPts val="0"/>
              </a:spcAft>
              <a:buSzPts val="1400"/>
              <a:buNone/>
              <a:defRPr b="0" i="0" sz="5400" u="none" cap="none" strike="noStrike">
                <a:solidFill>
                  <a:schemeClr val="accent2"/>
                </a:solidFill>
                <a:latin typeface="Times New Roman"/>
                <a:ea typeface="Times New Roman"/>
                <a:cs typeface="Times New Roman"/>
                <a:sym typeface="Times New Roman"/>
              </a:defRPr>
            </a:lvl2pPr>
            <a:lvl3pPr lvl="2" marR="0" rtl="0" algn="ctr">
              <a:spcBef>
                <a:spcPts val="0"/>
              </a:spcBef>
              <a:spcAft>
                <a:spcPts val="0"/>
              </a:spcAft>
              <a:buSzPts val="1400"/>
              <a:buNone/>
              <a:defRPr b="0" i="0" sz="5400" u="none" cap="none" strike="noStrike">
                <a:solidFill>
                  <a:schemeClr val="accent2"/>
                </a:solidFill>
                <a:latin typeface="Times New Roman"/>
                <a:ea typeface="Times New Roman"/>
                <a:cs typeface="Times New Roman"/>
                <a:sym typeface="Times New Roman"/>
              </a:defRPr>
            </a:lvl3pPr>
            <a:lvl4pPr lvl="3" marR="0" rtl="0" algn="ctr">
              <a:spcBef>
                <a:spcPts val="0"/>
              </a:spcBef>
              <a:spcAft>
                <a:spcPts val="0"/>
              </a:spcAft>
              <a:buSzPts val="1400"/>
              <a:buNone/>
              <a:defRPr b="0" i="0" sz="5400" u="none" cap="none" strike="noStrike">
                <a:solidFill>
                  <a:schemeClr val="accent2"/>
                </a:solidFill>
                <a:latin typeface="Times New Roman"/>
                <a:ea typeface="Times New Roman"/>
                <a:cs typeface="Times New Roman"/>
                <a:sym typeface="Times New Roman"/>
              </a:defRPr>
            </a:lvl4pPr>
            <a:lvl5pPr lvl="4" marR="0" rtl="0" algn="ctr">
              <a:spcBef>
                <a:spcPts val="0"/>
              </a:spcBef>
              <a:spcAft>
                <a:spcPts val="0"/>
              </a:spcAft>
              <a:buSzPts val="1400"/>
              <a:buNone/>
              <a:defRPr b="0" i="0" sz="5400" u="none" cap="none" strike="noStrike">
                <a:solidFill>
                  <a:schemeClr val="accent2"/>
                </a:solidFill>
                <a:latin typeface="Times New Roman"/>
                <a:ea typeface="Times New Roman"/>
                <a:cs typeface="Times New Roman"/>
                <a:sym typeface="Times New Roman"/>
              </a:defRPr>
            </a:lvl5pPr>
            <a:lvl6pPr lvl="5" marR="0" rtl="0" algn="ctr">
              <a:spcBef>
                <a:spcPts val="0"/>
              </a:spcBef>
              <a:spcAft>
                <a:spcPts val="0"/>
              </a:spcAft>
              <a:buSzPts val="1400"/>
              <a:buNone/>
              <a:defRPr b="0" i="0" sz="5400" u="none" cap="none" strike="noStrike">
                <a:solidFill>
                  <a:schemeClr val="accent2"/>
                </a:solidFill>
                <a:latin typeface="Times New Roman"/>
                <a:ea typeface="Times New Roman"/>
                <a:cs typeface="Times New Roman"/>
                <a:sym typeface="Times New Roman"/>
              </a:defRPr>
            </a:lvl6pPr>
            <a:lvl7pPr lvl="6" marR="0" rtl="0" algn="ctr">
              <a:spcBef>
                <a:spcPts val="0"/>
              </a:spcBef>
              <a:spcAft>
                <a:spcPts val="0"/>
              </a:spcAft>
              <a:buSzPts val="1400"/>
              <a:buNone/>
              <a:defRPr b="0" i="0" sz="5400" u="none" cap="none" strike="noStrike">
                <a:solidFill>
                  <a:schemeClr val="accent2"/>
                </a:solidFill>
                <a:latin typeface="Times New Roman"/>
                <a:ea typeface="Times New Roman"/>
                <a:cs typeface="Times New Roman"/>
                <a:sym typeface="Times New Roman"/>
              </a:defRPr>
            </a:lvl7pPr>
            <a:lvl8pPr lvl="7" marR="0" rtl="0" algn="ctr">
              <a:spcBef>
                <a:spcPts val="0"/>
              </a:spcBef>
              <a:spcAft>
                <a:spcPts val="0"/>
              </a:spcAft>
              <a:buSzPts val="1400"/>
              <a:buNone/>
              <a:defRPr b="0" i="0" sz="5400" u="none" cap="none" strike="noStrike">
                <a:solidFill>
                  <a:schemeClr val="accent2"/>
                </a:solidFill>
                <a:latin typeface="Times New Roman"/>
                <a:ea typeface="Times New Roman"/>
                <a:cs typeface="Times New Roman"/>
                <a:sym typeface="Times New Roman"/>
              </a:defRPr>
            </a:lvl8pPr>
            <a:lvl9pPr lvl="8" marR="0" rtl="0" algn="ctr">
              <a:spcBef>
                <a:spcPts val="0"/>
              </a:spcBef>
              <a:spcAft>
                <a:spcPts val="0"/>
              </a:spcAft>
              <a:buSzPts val="1400"/>
              <a:buNone/>
              <a:defRPr b="0" i="0" sz="5400" u="none" cap="none" strike="noStrike">
                <a:solidFill>
                  <a:schemeClr val="accent2"/>
                </a:solidFill>
                <a:latin typeface="Times New Roman"/>
                <a:ea typeface="Times New Roman"/>
                <a:cs typeface="Times New Roman"/>
                <a:sym typeface="Times New Roman"/>
              </a:defRPr>
            </a:lvl9pPr>
          </a:lstStyle>
          <a:p/>
        </p:txBody>
      </p:sp>
      <p:sp>
        <p:nvSpPr>
          <p:cNvPr id="7" name="Google Shape;7;p9"/>
          <p:cNvSpPr txBox="1"/>
          <p:nvPr>
            <p:ph idx="1" type="body"/>
          </p:nvPr>
        </p:nvSpPr>
        <p:spPr>
          <a:xfrm>
            <a:off x="708025" y="1825625"/>
            <a:ext cx="8872538" cy="4351338"/>
          </a:xfrm>
          <a:prstGeom prst="rect">
            <a:avLst/>
          </a:prstGeom>
          <a:noFill/>
          <a:ln>
            <a:noFill/>
          </a:ln>
        </p:spPr>
        <p:txBody>
          <a:bodyPr anchorCtr="0" anchor="t" bIns="45700" lIns="91425" spcFirstLastPara="1" rIns="91425" wrap="square" tIns="45700">
            <a:normAutofit/>
          </a:bodyPr>
          <a:lstStyle>
            <a:lvl1pPr indent="-381000" lvl="0" marL="457200" marR="0" rtl="0" algn="l">
              <a:spcBef>
                <a:spcPts val="640"/>
              </a:spcBef>
              <a:spcAft>
                <a:spcPts val="0"/>
              </a:spcAft>
              <a:buClr>
                <a:srgbClr val="CF0E30"/>
              </a:buClr>
              <a:buSzPts val="2400"/>
              <a:buFont typeface="Noto Sans Symbols"/>
              <a:buChar char="▪"/>
              <a:defRPr b="0" i="0" sz="3200" u="none" cap="none" strike="noStrike">
                <a:solidFill>
                  <a:schemeClr val="lt1"/>
                </a:solidFill>
                <a:latin typeface="Times New Roman"/>
                <a:ea typeface="Times New Roman"/>
                <a:cs typeface="Times New Roman"/>
                <a:sym typeface="Times New Roman"/>
              </a:defRPr>
            </a:lvl1pPr>
            <a:lvl2pPr indent="-406400" lvl="1" marL="914400" marR="0" rtl="0" algn="l">
              <a:spcBef>
                <a:spcPts val="560"/>
              </a:spcBef>
              <a:spcAft>
                <a:spcPts val="0"/>
              </a:spcAft>
              <a:buClr>
                <a:schemeClr val="hlink"/>
              </a:buClr>
              <a:buSzPts val="2800"/>
              <a:buFont typeface="Times New Roman"/>
              <a:buChar char="•"/>
              <a:defRPr b="0" i="0" sz="2800" u="none" cap="none" strike="noStrike">
                <a:solidFill>
                  <a:schemeClr val="lt1"/>
                </a:solidFill>
                <a:latin typeface="Times New Roman"/>
                <a:ea typeface="Times New Roman"/>
                <a:cs typeface="Times New Roman"/>
                <a:sym typeface="Times New Roman"/>
              </a:defRPr>
            </a:lvl2pPr>
            <a:lvl3pPr indent="-381000" lvl="2" marL="1371600" marR="0" rtl="0" algn="l">
              <a:spcBef>
                <a:spcPts val="480"/>
              </a:spcBef>
              <a:spcAft>
                <a:spcPts val="0"/>
              </a:spcAft>
              <a:buClr>
                <a:schemeClr val="lt1"/>
              </a:buClr>
              <a:buSzPts val="2400"/>
              <a:buFont typeface="Noto Sans Symbols"/>
              <a:buChar char="•"/>
              <a:defRPr b="0" i="0" sz="2400" u="none" cap="none" strike="noStrike">
                <a:solidFill>
                  <a:schemeClr val="lt1"/>
                </a:solidFill>
                <a:latin typeface="Times New Roman"/>
                <a:ea typeface="Times New Roman"/>
                <a:cs typeface="Times New Roman"/>
                <a:sym typeface="Times New Roman"/>
              </a:defRPr>
            </a:lvl3pPr>
            <a:lvl4pPr indent="-311150" lvl="3" marL="1828800" marR="0" rtl="0" algn="l">
              <a:spcBef>
                <a:spcPts val="400"/>
              </a:spcBef>
              <a:spcAft>
                <a:spcPts val="0"/>
              </a:spcAft>
              <a:buClr>
                <a:schemeClr val="accent2"/>
              </a:buClr>
              <a:buSzPts val="1300"/>
              <a:buFont typeface="Arial"/>
              <a:buChar char="●"/>
              <a:defRPr b="0" i="0" sz="2000" u="none" cap="none" strike="noStrike">
                <a:solidFill>
                  <a:schemeClr val="lt1"/>
                </a:solidFill>
                <a:latin typeface="Times New Roman"/>
                <a:ea typeface="Times New Roman"/>
                <a:cs typeface="Times New Roman"/>
                <a:sym typeface="Times New Roman"/>
              </a:defRPr>
            </a:lvl4pPr>
            <a:lvl5pPr indent="-355600" lvl="4" marL="2286000" marR="0" rtl="0" algn="l">
              <a:spcBef>
                <a:spcPts val="400"/>
              </a:spcBef>
              <a:spcAft>
                <a:spcPts val="0"/>
              </a:spcAft>
              <a:buClr>
                <a:schemeClr val="folHlink"/>
              </a:buClr>
              <a:buSzPts val="2000"/>
              <a:buFont typeface="Times New Roman"/>
              <a:buChar char="»"/>
              <a:defRPr b="0" i="0" sz="2000" u="none" cap="none" strike="noStrike">
                <a:solidFill>
                  <a:schemeClr val="lt1"/>
                </a:solidFill>
                <a:latin typeface="Times New Roman"/>
                <a:ea typeface="Times New Roman"/>
                <a:cs typeface="Times New Roman"/>
                <a:sym typeface="Times New Roman"/>
              </a:defRPr>
            </a:lvl5pPr>
            <a:lvl6pPr indent="-355600" lvl="5" marL="2743200" marR="0" rtl="0" algn="l">
              <a:spcBef>
                <a:spcPts val="400"/>
              </a:spcBef>
              <a:spcAft>
                <a:spcPts val="0"/>
              </a:spcAft>
              <a:buClr>
                <a:schemeClr val="folHlink"/>
              </a:buClr>
              <a:buSzPts val="2000"/>
              <a:buFont typeface="Times New Roman"/>
              <a:buChar char="»"/>
              <a:defRPr b="0" i="0" sz="2000" u="none" cap="none" strike="noStrike">
                <a:solidFill>
                  <a:schemeClr val="lt1"/>
                </a:solidFill>
                <a:latin typeface="Times New Roman"/>
                <a:ea typeface="Times New Roman"/>
                <a:cs typeface="Times New Roman"/>
                <a:sym typeface="Times New Roman"/>
              </a:defRPr>
            </a:lvl6pPr>
            <a:lvl7pPr indent="-355600" lvl="6" marL="3200400" marR="0" rtl="0" algn="l">
              <a:spcBef>
                <a:spcPts val="400"/>
              </a:spcBef>
              <a:spcAft>
                <a:spcPts val="0"/>
              </a:spcAft>
              <a:buClr>
                <a:schemeClr val="folHlink"/>
              </a:buClr>
              <a:buSzPts val="2000"/>
              <a:buFont typeface="Times New Roman"/>
              <a:buChar char="»"/>
              <a:defRPr b="0" i="0" sz="2000" u="none" cap="none" strike="noStrike">
                <a:solidFill>
                  <a:schemeClr val="lt1"/>
                </a:solidFill>
                <a:latin typeface="Times New Roman"/>
                <a:ea typeface="Times New Roman"/>
                <a:cs typeface="Times New Roman"/>
                <a:sym typeface="Times New Roman"/>
              </a:defRPr>
            </a:lvl7pPr>
            <a:lvl8pPr indent="-355600" lvl="7" marL="3657600" marR="0" rtl="0" algn="l">
              <a:spcBef>
                <a:spcPts val="400"/>
              </a:spcBef>
              <a:spcAft>
                <a:spcPts val="0"/>
              </a:spcAft>
              <a:buClr>
                <a:schemeClr val="folHlink"/>
              </a:buClr>
              <a:buSzPts val="2000"/>
              <a:buFont typeface="Times New Roman"/>
              <a:buChar char="»"/>
              <a:defRPr b="0" i="0" sz="2000" u="none" cap="none" strike="noStrike">
                <a:solidFill>
                  <a:schemeClr val="lt1"/>
                </a:solidFill>
                <a:latin typeface="Times New Roman"/>
                <a:ea typeface="Times New Roman"/>
                <a:cs typeface="Times New Roman"/>
                <a:sym typeface="Times New Roman"/>
              </a:defRPr>
            </a:lvl8pPr>
            <a:lvl9pPr indent="-355600" lvl="8" marL="4114800" marR="0" rtl="0" algn="l">
              <a:spcBef>
                <a:spcPts val="400"/>
              </a:spcBef>
              <a:spcAft>
                <a:spcPts val="0"/>
              </a:spcAft>
              <a:buClr>
                <a:schemeClr val="folHlink"/>
              </a:buClr>
              <a:buSzPts val="2000"/>
              <a:buFont typeface="Times New Roman"/>
              <a:buChar char="»"/>
              <a:defRPr b="0" i="0" sz="2000" u="none" cap="none" strike="noStrike">
                <a:solidFill>
                  <a:schemeClr val="lt1"/>
                </a:solidFill>
                <a:latin typeface="Times New Roman"/>
                <a:ea typeface="Times New Roman"/>
                <a:cs typeface="Times New Roman"/>
                <a:sym typeface="Times New Roman"/>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1"/>
          <p:cNvSpPr txBox="1"/>
          <p:nvPr>
            <p:ph type="ctrTitle"/>
          </p:nvPr>
        </p:nvSpPr>
        <p:spPr>
          <a:xfrm>
            <a:off x="771525" y="2610147"/>
            <a:ext cx="8743950" cy="14700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sz="6000"/>
              <a:t>Introduction to World </a:t>
            </a:r>
            <a:br>
              <a:rPr lang="en-US" sz="6000"/>
            </a:br>
            <a:r>
              <a:rPr lang="en-US" sz="6000"/>
              <a:t>Aquaculture</a:t>
            </a:r>
            <a:endParaRPr sz="6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2"/>
          <p:cNvSpPr txBox="1"/>
          <p:nvPr>
            <p:ph type="title"/>
          </p:nvPr>
        </p:nvSpPr>
        <p:spPr>
          <a:xfrm>
            <a:off x="1154113" y="82550"/>
            <a:ext cx="7848600" cy="677863"/>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None/>
            </a:pPr>
            <a:r>
              <a:rPr lang="en-US" sz="3600"/>
              <a:t>Global Stats on Aquaculture/Seafood</a:t>
            </a:r>
            <a:endParaRPr/>
          </a:p>
        </p:txBody>
      </p:sp>
      <p:sp>
        <p:nvSpPr>
          <p:cNvPr id="62" name="Google Shape;62;p2"/>
          <p:cNvSpPr/>
          <p:nvPr/>
        </p:nvSpPr>
        <p:spPr>
          <a:xfrm>
            <a:off x="1127125" y="1038225"/>
            <a:ext cx="8248650" cy="550862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2000" u="none" cap="none" strike="noStrike">
                <a:solidFill>
                  <a:schemeClr val="lt1"/>
                </a:solidFill>
                <a:latin typeface="Times New Roman"/>
                <a:ea typeface="Times New Roman"/>
                <a:cs typeface="Times New Roman"/>
                <a:sym typeface="Times New Roman"/>
              </a:rPr>
              <a:t>•Seafood provides essential nutrition for over </a:t>
            </a:r>
            <a:r>
              <a:rPr b="1" i="0" lang="en-US" sz="2000" u="none" cap="none" strike="noStrike">
                <a:solidFill>
                  <a:schemeClr val="lt1"/>
                </a:solidFill>
                <a:latin typeface="Times New Roman"/>
                <a:ea typeface="Times New Roman"/>
                <a:cs typeface="Times New Roman"/>
                <a:sym typeface="Times New Roman"/>
              </a:rPr>
              <a:t>one billion people</a:t>
            </a:r>
            <a:endParaRPr/>
          </a:p>
          <a:p>
            <a:pPr indent="0" lvl="0" marL="0" marR="0" rtl="0" algn="l">
              <a:spcBef>
                <a:spcPts val="0"/>
              </a:spcBef>
              <a:spcAft>
                <a:spcPts val="0"/>
              </a:spcAft>
              <a:buNone/>
            </a:pPr>
            <a:r>
              <a:t/>
            </a:r>
            <a:endParaRPr sz="2000">
              <a:solidFill>
                <a:schemeClr val="lt1"/>
              </a:solidFill>
              <a:latin typeface="Times New Roman"/>
              <a:ea typeface="Times New Roman"/>
              <a:cs typeface="Times New Roman"/>
              <a:sym typeface="Times New Roman"/>
            </a:endParaRPr>
          </a:p>
          <a:p>
            <a:pPr indent="0" lvl="0" marL="0" marR="0" rtl="0" algn="l">
              <a:spcBef>
                <a:spcPts val="0"/>
              </a:spcBef>
              <a:spcAft>
                <a:spcPts val="0"/>
              </a:spcAft>
              <a:buNone/>
            </a:pPr>
            <a:r>
              <a:rPr lang="en-US" sz="2000">
                <a:solidFill>
                  <a:schemeClr val="lt1"/>
                </a:solidFill>
                <a:latin typeface="Times New Roman"/>
                <a:ea typeface="Times New Roman"/>
                <a:cs typeface="Times New Roman"/>
                <a:sym typeface="Times New Roman"/>
              </a:rPr>
              <a:t>•More than 37% (by volume or weight) of world fish production is traded internationally</a:t>
            </a:r>
            <a:endParaRPr/>
          </a:p>
          <a:p>
            <a:pPr indent="0" lvl="0" marL="0" marR="0" rtl="0" algn="l">
              <a:spcBef>
                <a:spcPts val="0"/>
              </a:spcBef>
              <a:spcAft>
                <a:spcPts val="0"/>
              </a:spcAft>
              <a:buNone/>
            </a:pPr>
            <a:r>
              <a:t/>
            </a:r>
            <a:endParaRPr sz="2000">
              <a:solidFill>
                <a:schemeClr val="lt1"/>
              </a:solidFill>
              <a:latin typeface="Times New Roman"/>
              <a:ea typeface="Times New Roman"/>
              <a:cs typeface="Times New Roman"/>
              <a:sym typeface="Times New Roman"/>
            </a:endParaRPr>
          </a:p>
          <a:p>
            <a:pPr indent="0" lvl="0" marL="0" marR="0" rtl="0" algn="l">
              <a:spcBef>
                <a:spcPts val="0"/>
              </a:spcBef>
              <a:spcAft>
                <a:spcPts val="0"/>
              </a:spcAft>
              <a:buNone/>
            </a:pPr>
            <a:r>
              <a:rPr lang="en-US" sz="2000">
                <a:solidFill>
                  <a:schemeClr val="lt1"/>
                </a:solidFill>
                <a:latin typeface="Times New Roman"/>
                <a:ea typeface="Times New Roman"/>
                <a:cs typeface="Times New Roman"/>
                <a:sym typeface="Times New Roman"/>
              </a:rPr>
              <a:t>•Seafood is the </a:t>
            </a:r>
            <a:r>
              <a:rPr b="1" lang="en-US" sz="2000" u="sng">
                <a:solidFill>
                  <a:schemeClr val="lt1"/>
                </a:solidFill>
                <a:latin typeface="Times New Roman"/>
                <a:ea typeface="Times New Roman"/>
                <a:cs typeface="Times New Roman"/>
                <a:sym typeface="Times New Roman"/>
              </a:rPr>
              <a:t>most globally traded protein </a:t>
            </a:r>
            <a:r>
              <a:rPr lang="en-US" sz="2000">
                <a:solidFill>
                  <a:schemeClr val="lt1"/>
                </a:solidFill>
                <a:latin typeface="Times New Roman"/>
                <a:ea typeface="Times New Roman"/>
                <a:cs typeface="Times New Roman"/>
                <a:sym typeface="Times New Roman"/>
              </a:rPr>
              <a:t>commodity</a:t>
            </a:r>
            <a:endParaRPr/>
          </a:p>
          <a:p>
            <a:pPr indent="0" lvl="0" marL="0" marR="0" rtl="0" algn="l">
              <a:spcBef>
                <a:spcPts val="0"/>
              </a:spcBef>
              <a:spcAft>
                <a:spcPts val="0"/>
              </a:spcAft>
              <a:buNone/>
            </a:pPr>
            <a:r>
              <a:rPr lang="en-US" sz="2000">
                <a:solidFill>
                  <a:schemeClr val="lt1"/>
                </a:solidFill>
                <a:latin typeface="Times New Roman"/>
                <a:ea typeface="Times New Roman"/>
                <a:cs typeface="Times New Roman"/>
                <a:sym typeface="Times New Roman"/>
              </a:rPr>
              <a:t>by volume and value</a:t>
            </a:r>
            <a:endParaRPr/>
          </a:p>
          <a:p>
            <a:pPr indent="0" lvl="0" marL="0" marR="0" rtl="0" algn="l">
              <a:spcBef>
                <a:spcPts val="0"/>
              </a:spcBef>
              <a:spcAft>
                <a:spcPts val="0"/>
              </a:spcAft>
              <a:buNone/>
            </a:pPr>
            <a:r>
              <a:t/>
            </a:r>
            <a:endParaRPr sz="2000">
              <a:solidFill>
                <a:schemeClr val="lt1"/>
              </a:solidFill>
              <a:latin typeface="Times New Roman"/>
              <a:ea typeface="Times New Roman"/>
              <a:cs typeface="Times New Roman"/>
              <a:sym typeface="Times New Roman"/>
            </a:endParaRPr>
          </a:p>
          <a:p>
            <a:pPr indent="0" lvl="0" marL="0" marR="0" rtl="0" algn="l">
              <a:spcBef>
                <a:spcPts val="0"/>
              </a:spcBef>
              <a:spcAft>
                <a:spcPts val="0"/>
              </a:spcAft>
              <a:buNone/>
            </a:pPr>
            <a:r>
              <a:rPr lang="en-US" sz="2000">
                <a:solidFill>
                  <a:schemeClr val="lt1"/>
                </a:solidFill>
                <a:latin typeface="Times New Roman"/>
                <a:ea typeface="Times New Roman"/>
                <a:cs typeface="Times New Roman"/>
                <a:sym typeface="Times New Roman"/>
              </a:rPr>
              <a:t>•The value of international </a:t>
            </a:r>
            <a:r>
              <a:rPr b="1" lang="en-US" sz="2000" u="sng">
                <a:solidFill>
                  <a:schemeClr val="lt1"/>
                </a:solidFill>
                <a:latin typeface="Times New Roman"/>
                <a:ea typeface="Times New Roman"/>
                <a:cs typeface="Times New Roman"/>
                <a:sym typeface="Times New Roman"/>
              </a:rPr>
              <a:t>fish trade exceeds </a:t>
            </a:r>
            <a:r>
              <a:rPr lang="en-US" sz="2000">
                <a:solidFill>
                  <a:schemeClr val="lt1"/>
                </a:solidFill>
                <a:latin typeface="Times New Roman"/>
                <a:ea typeface="Times New Roman"/>
                <a:cs typeface="Times New Roman"/>
                <a:sym typeface="Times New Roman"/>
              </a:rPr>
              <a:t>the international trade in all other animal proteins combined</a:t>
            </a:r>
            <a:endParaRPr/>
          </a:p>
          <a:p>
            <a:pPr indent="0" lvl="0" marL="0" marR="0" rtl="0" algn="l">
              <a:spcBef>
                <a:spcPts val="0"/>
              </a:spcBef>
              <a:spcAft>
                <a:spcPts val="0"/>
              </a:spcAft>
              <a:buNone/>
            </a:pPr>
            <a:r>
              <a:t/>
            </a:r>
            <a:endParaRPr sz="2000">
              <a:solidFill>
                <a:schemeClr val="lt1"/>
              </a:solidFill>
              <a:latin typeface="Times New Roman"/>
              <a:ea typeface="Times New Roman"/>
              <a:cs typeface="Times New Roman"/>
              <a:sym typeface="Times New Roman"/>
            </a:endParaRPr>
          </a:p>
          <a:p>
            <a:pPr indent="0" lvl="0" marL="0" marR="0" rtl="0" algn="l">
              <a:spcBef>
                <a:spcPts val="0"/>
              </a:spcBef>
              <a:spcAft>
                <a:spcPts val="0"/>
              </a:spcAft>
              <a:buNone/>
            </a:pPr>
            <a:r>
              <a:rPr lang="en-US" sz="2000">
                <a:solidFill>
                  <a:schemeClr val="lt1"/>
                </a:solidFill>
                <a:latin typeface="Times New Roman"/>
                <a:ea typeface="Times New Roman"/>
                <a:cs typeface="Times New Roman"/>
                <a:sym typeface="Times New Roman"/>
              </a:rPr>
              <a:t>•Over 75%of fisheries are considered </a:t>
            </a:r>
            <a:r>
              <a:rPr b="1" lang="en-US" sz="2000" u="sng">
                <a:solidFill>
                  <a:schemeClr val="lt1"/>
                </a:solidFill>
                <a:latin typeface="Times New Roman"/>
                <a:ea typeface="Times New Roman"/>
                <a:cs typeface="Times New Roman"/>
                <a:sym typeface="Times New Roman"/>
              </a:rPr>
              <a:t>fully or over‐exploited</a:t>
            </a:r>
            <a:endParaRPr/>
          </a:p>
          <a:p>
            <a:pPr indent="0" lvl="0" marL="0" marR="0" rtl="0" algn="l">
              <a:spcBef>
                <a:spcPts val="0"/>
              </a:spcBef>
              <a:spcAft>
                <a:spcPts val="0"/>
              </a:spcAft>
              <a:buNone/>
            </a:pPr>
            <a:r>
              <a:t/>
            </a:r>
            <a:endParaRPr b="1" sz="2000" u="sng">
              <a:solidFill>
                <a:schemeClr val="lt1"/>
              </a:solidFill>
              <a:latin typeface="Times New Roman"/>
              <a:ea typeface="Times New Roman"/>
              <a:cs typeface="Times New Roman"/>
              <a:sym typeface="Times New Roman"/>
            </a:endParaRPr>
          </a:p>
          <a:p>
            <a:pPr indent="0" lvl="0" marL="0" marR="0" rtl="0" algn="l">
              <a:spcBef>
                <a:spcPts val="0"/>
              </a:spcBef>
              <a:spcAft>
                <a:spcPts val="0"/>
              </a:spcAft>
              <a:buNone/>
            </a:pPr>
            <a:r>
              <a:rPr lang="en-US" sz="2000">
                <a:solidFill>
                  <a:schemeClr val="lt1"/>
                </a:solidFill>
                <a:latin typeface="Times New Roman"/>
                <a:ea typeface="Times New Roman"/>
                <a:cs typeface="Times New Roman"/>
                <a:sym typeface="Times New Roman"/>
              </a:rPr>
              <a:t>•</a:t>
            </a:r>
            <a:r>
              <a:rPr b="1" lang="en-US" sz="2000" u="sng">
                <a:solidFill>
                  <a:schemeClr val="lt1"/>
                </a:solidFill>
                <a:latin typeface="Times New Roman"/>
                <a:ea typeface="Times New Roman"/>
                <a:cs typeface="Times New Roman"/>
                <a:sym typeface="Times New Roman"/>
              </a:rPr>
              <a:t>More than 50% </a:t>
            </a:r>
            <a:r>
              <a:rPr lang="en-US" sz="2000">
                <a:solidFill>
                  <a:schemeClr val="lt1"/>
                </a:solidFill>
                <a:latin typeface="Times New Roman"/>
                <a:ea typeface="Times New Roman"/>
                <a:cs typeface="Times New Roman"/>
                <a:sym typeface="Times New Roman"/>
              </a:rPr>
              <a:t>of all food fish supply comes from aquaculture</a:t>
            </a:r>
            <a:endParaRPr/>
          </a:p>
          <a:p>
            <a:pPr indent="0" lvl="0" marL="0" marR="0" rtl="0" algn="l">
              <a:spcBef>
                <a:spcPts val="0"/>
              </a:spcBef>
              <a:spcAft>
                <a:spcPts val="0"/>
              </a:spcAft>
              <a:buNone/>
            </a:pPr>
            <a:r>
              <a:t/>
            </a:r>
            <a:endParaRPr sz="2000">
              <a:solidFill>
                <a:schemeClr val="lt1"/>
              </a:solidFill>
              <a:latin typeface="Times New Roman"/>
              <a:ea typeface="Times New Roman"/>
              <a:cs typeface="Times New Roman"/>
              <a:sym typeface="Times New Roman"/>
            </a:endParaRPr>
          </a:p>
          <a:p>
            <a:pPr indent="0" lvl="0" marL="0" marR="0" rtl="0" algn="l">
              <a:spcBef>
                <a:spcPts val="0"/>
              </a:spcBef>
              <a:spcAft>
                <a:spcPts val="0"/>
              </a:spcAft>
              <a:buNone/>
            </a:pPr>
            <a:r>
              <a:rPr lang="en-US" sz="2000">
                <a:solidFill>
                  <a:schemeClr val="lt1"/>
                </a:solidFill>
                <a:latin typeface="Times New Roman"/>
                <a:ea typeface="Times New Roman"/>
                <a:cs typeface="Times New Roman"/>
                <a:sym typeface="Times New Roman"/>
              </a:rPr>
              <a:t>•Aquaculture is world’s </a:t>
            </a:r>
            <a:r>
              <a:rPr b="1" lang="en-US" sz="2000" u="sng">
                <a:solidFill>
                  <a:schemeClr val="lt1"/>
                </a:solidFill>
                <a:latin typeface="Times New Roman"/>
                <a:ea typeface="Times New Roman"/>
                <a:cs typeface="Times New Roman"/>
                <a:sym typeface="Times New Roman"/>
              </a:rPr>
              <a:t>fastest‐growing</a:t>
            </a:r>
            <a:r>
              <a:rPr lang="en-US" sz="2000">
                <a:solidFill>
                  <a:schemeClr val="lt1"/>
                </a:solidFill>
                <a:latin typeface="Times New Roman"/>
                <a:ea typeface="Times New Roman"/>
                <a:cs typeface="Times New Roman"/>
                <a:sym typeface="Times New Roman"/>
              </a:rPr>
              <a:t> food production   system –8% annual growth</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3"/>
          <p:cNvSpPr txBox="1"/>
          <p:nvPr>
            <p:ph type="ctrTitle"/>
          </p:nvPr>
        </p:nvSpPr>
        <p:spPr>
          <a:xfrm>
            <a:off x="1017588" y="247650"/>
            <a:ext cx="8418512" cy="708025"/>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None/>
            </a:pPr>
            <a:r>
              <a:rPr lang="en-US" sz="3200"/>
              <a:t>Contributions from Wild Catch and Aquaculture </a:t>
            </a:r>
            <a:endParaRPr/>
          </a:p>
        </p:txBody>
      </p:sp>
      <p:sp>
        <p:nvSpPr>
          <p:cNvPr id="68" name="Google Shape;68;p3"/>
          <p:cNvSpPr/>
          <p:nvPr/>
        </p:nvSpPr>
        <p:spPr>
          <a:xfrm>
            <a:off x="1662113" y="5051425"/>
            <a:ext cx="184150" cy="639763"/>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br>
              <a:rPr lang="en-US" sz="1200">
                <a:solidFill>
                  <a:schemeClr val="lt1"/>
                </a:solidFill>
                <a:latin typeface="Times New Roman"/>
                <a:ea typeface="Times New Roman"/>
                <a:cs typeface="Times New Roman"/>
                <a:sym typeface="Times New Roman"/>
              </a:rPr>
            </a:br>
            <a:endParaRPr sz="2400">
              <a:solidFill>
                <a:schemeClr val="lt1"/>
              </a:solidFill>
              <a:latin typeface="Times New Roman"/>
              <a:ea typeface="Times New Roman"/>
              <a:cs typeface="Times New Roman"/>
              <a:sym typeface="Times New Roman"/>
            </a:endParaRPr>
          </a:p>
        </p:txBody>
      </p:sp>
      <p:graphicFrame>
        <p:nvGraphicFramePr>
          <p:cNvPr id="69" name="Google Shape;69;p3"/>
          <p:cNvGraphicFramePr/>
          <p:nvPr/>
        </p:nvGraphicFramePr>
        <p:xfrm>
          <a:off x="719138" y="1039813"/>
          <a:ext cx="8716962" cy="5272087"/>
        </p:xfrm>
        <a:graphic>
          <a:graphicData uri="http://schemas.openxmlformats.org/drawingml/2006/chart">
            <c:chart r:id="rId3"/>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4"/>
          <p:cNvSpPr txBox="1"/>
          <p:nvPr>
            <p:ph type="ctrTitle"/>
          </p:nvPr>
        </p:nvSpPr>
        <p:spPr>
          <a:xfrm>
            <a:off x="0" y="188913"/>
            <a:ext cx="10477500" cy="10668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None/>
            </a:pPr>
            <a:r>
              <a:rPr lang="en-US" sz="4000">
                <a:solidFill>
                  <a:srgbClr val="FFFF00"/>
                </a:solidFill>
              </a:rPr>
              <a:t>Current US Seafood Consumption </a:t>
            </a:r>
            <a:br>
              <a:rPr lang="en-US" sz="2800">
                <a:solidFill>
                  <a:srgbClr val="FFFF00"/>
                </a:solidFill>
              </a:rPr>
            </a:br>
            <a:r>
              <a:rPr lang="en-US" sz="2800">
                <a:solidFill>
                  <a:srgbClr val="FFFF00"/>
                </a:solidFill>
              </a:rPr>
              <a:t> </a:t>
            </a:r>
            <a:r>
              <a:rPr lang="en-US" sz="2000">
                <a:solidFill>
                  <a:srgbClr val="FFFF00"/>
                </a:solidFill>
              </a:rPr>
              <a:t>(lb/capita)</a:t>
            </a:r>
            <a:endParaRPr/>
          </a:p>
        </p:txBody>
      </p:sp>
      <p:sp>
        <p:nvSpPr>
          <p:cNvPr id="75" name="Google Shape;75;p4"/>
          <p:cNvSpPr/>
          <p:nvPr/>
        </p:nvSpPr>
        <p:spPr>
          <a:xfrm>
            <a:off x="1662113" y="5051425"/>
            <a:ext cx="184150" cy="639763"/>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br>
              <a:rPr lang="en-US" sz="1200">
                <a:solidFill>
                  <a:schemeClr val="lt1"/>
                </a:solidFill>
                <a:latin typeface="Times New Roman"/>
                <a:ea typeface="Times New Roman"/>
                <a:cs typeface="Times New Roman"/>
                <a:sym typeface="Times New Roman"/>
              </a:rPr>
            </a:br>
            <a:endParaRPr sz="2400">
              <a:solidFill>
                <a:schemeClr val="lt1"/>
              </a:solidFill>
              <a:latin typeface="Times New Roman"/>
              <a:ea typeface="Times New Roman"/>
              <a:cs typeface="Times New Roman"/>
              <a:sym typeface="Times New Roman"/>
            </a:endParaRPr>
          </a:p>
        </p:txBody>
      </p:sp>
      <p:sp>
        <p:nvSpPr>
          <p:cNvPr id="76" name="Google Shape;76;p4"/>
          <p:cNvSpPr/>
          <p:nvPr/>
        </p:nvSpPr>
        <p:spPr>
          <a:xfrm>
            <a:off x="419100" y="6246813"/>
            <a:ext cx="2344738" cy="369887"/>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Times New Roman"/>
                <a:ea typeface="Times New Roman"/>
                <a:cs typeface="Times New Roman"/>
                <a:sym typeface="Times New Roman"/>
              </a:rPr>
              <a:t>Yellow =&gt; Aquaculture</a:t>
            </a:r>
            <a:endParaRPr sz="1800">
              <a:solidFill>
                <a:schemeClr val="lt1"/>
              </a:solidFill>
              <a:latin typeface="Times New Roman"/>
              <a:ea typeface="Times New Roman"/>
              <a:cs typeface="Times New Roman"/>
              <a:sym typeface="Times New Roman"/>
            </a:endParaRPr>
          </a:p>
        </p:txBody>
      </p:sp>
      <p:graphicFrame>
        <p:nvGraphicFramePr>
          <p:cNvPr id="77" name="Google Shape;77;p4"/>
          <p:cNvGraphicFramePr/>
          <p:nvPr/>
        </p:nvGraphicFramePr>
        <p:xfrm>
          <a:off x="617538" y="1425575"/>
          <a:ext cx="3000000" cy="3000000"/>
        </p:xfrm>
        <a:graphic>
          <a:graphicData uri="http://schemas.openxmlformats.org/drawingml/2006/table">
            <a:tbl>
              <a:tblPr>
                <a:noFill/>
                <a:tableStyleId>{DAD842FE-E3F7-4A68-8DA7-689E0F554DFD}</a:tableStyleId>
              </a:tblPr>
              <a:tblGrid>
                <a:gridCol w="1594775"/>
                <a:gridCol w="1394600"/>
                <a:gridCol w="1594350"/>
                <a:gridCol w="1584175"/>
                <a:gridCol w="1574525"/>
                <a:gridCol w="1325375"/>
              </a:tblGrid>
              <a:tr h="533450">
                <a:tc>
                  <a:txBody>
                    <a:bodyPr/>
                    <a:lstStyle/>
                    <a:p>
                      <a:pPr indent="0" lvl="0" marL="0" marR="0" rtl="0" algn="l">
                        <a:lnSpc>
                          <a:spcPct val="100000"/>
                        </a:lnSpc>
                        <a:spcBef>
                          <a:spcPts val="0"/>
                        </a:spcBef>
                        <a:spcAft>
                          <a:spcPts val="0"/>
                        </a:spcAft>
                        <a:buClr>
                          <a:srgbClr val="CF0E30"/>
                        </a:buClr>
                        <a:buSzPts val="1500"/>
                        <a:buFont typeface="Noto Sans Symbols"/>
                        <a:buNone/>
                      </a:pPr>
                      <a:r>
                        <a:t/>
                      </a:r>
                      <a:endParaRPr b="1" i="0" sz="2000" u="none" cap="none" strike="noStrike">
                        <a:solidFill>
                          <a:srgbClr val="000000"/>
                        </a:solidFill>
                        <a:latin typeface="Times New Roman"/>
                        <a:ea typeface="Times New Roman"/>
                        <a:cs typeface="Times New Roman"/>
                        <a:sym typeface="Times New Roman"/>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gridSpan="5">
                  <a:txBody>
                    <a:bodyPr/>
                    <a:lstStyle/>
                    <a:p>
                      <a:pPr indent="0" lvl="0" marL="0" marR="0" rtl="0" algn="ctr">
                        <a:lnSpc>
                          <a:spcPct val="100000"/>
                        </a:lnSpc>
                        <a:spcBef>
                          <a:spcPts val="0"/>
                        </a:spcBef>
                        <a:spcAft>
                          <a:spcPts val="0"/>
                        </a:spcAft>
                        <a:buClr>
                          <a:srgbClr val="FFFF00"/>
                        </a:buClr>
                        <a:buSzPts val="2800"/>
                        <a:buFont typeface="Times New Roman"/>
                        <a:buNone/>
                      </a:pPr>
                      <a:r>
                        <a:rPr b="1" lang="en-US" sz="2800" u="none" cap="none" strike="noStrike">
                          <a:solidFill>
                            <a:srgbClr val="FFFF00"/>
                          </a:solidFill>
                          <a:latin typeface="Times New Roman"/>
                          <a:ea typeface="Times New Roman"/>
                          <a:cs typeface="Times New Roman"/>
                          <a:sym typeface="Times New Roman"/>
                        </a:rPr>
                        <a:t>Top 10 Consumed Seafoods  </a:t>
                      </a:r>
                      <a:r>
                        <a:rPr b="1" lang="en-US" sz="2400" u="none" cap="none" strike="noStrike">
                          <a:solidFill>
                            <a:srgbClr val="FFFF00"/>
                          </a:solidFill>
                          <a:latin typeface="Times New Roman"/>
                          <a:ea typeface="Times New Roman"/>
                          <a:cs typeface="Times New Roman"/>
                          <a:sym typeface="Times New Roman"/>
                        </a:rPr>
                        <a:t>Pounds (Rank</a:t>
                      </a:r>
                      <a:r>
                        <a:rPr b="1" i="0" lang="en-US" sz="2800" u="none" cap="none" strike="noStrike">
                          <a:solidFill>
                            <a:srgbClr val="FFFF00"/>
                          </a:solidFill>
                          <a:latin typeface="Times New Roman"/>
                          <a:ea typeface="Times New Roman"/>
                          <a:cs typeface="Times New Roman"/>
                          <a:sym typeface="Times New Roman"/>
                        </a:rPr>
                        <a:t>)</a:t>
                      </a:r>
                      <a:endParaRPr b="1" sz="2800" u="none" cap="none" strike="noStrike">
                        <a:solidFill>
                          <a:srgbClr val="FFFF00"/>
                        </a:solidFill>
                        <a:latin typeface="Times New Roman"/>
                        <a:ea typeface="Times New Roman"/>
                        <a:cs typeface="Times New Roman"/>
                        <a:sym typeface="Times New Roman"/>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hMerge="1"/>
                <a:tc hMerge="1"/>
                <a:tc hMerge="1"/>
                <a:tc hMerge="1"/>
              </a:tr>
              <a:tr h="396275">
                <a:tc>
                  <a:txBody>
                    <a:bodyPr/>
                    <a:lstStyle/>
                    <a:p>
                      <a:pPr indent="0" lvl="0" marL="0" marR="0" rtl="0" algn="l">
                        <a:lnSpc>
                          <a:spcPct val="100000"/>
                        </a:lnSpc>
                        <a:spcBef>
                          <a:spcPts val="0"/>
                        </a:spcBef>
                        <a:spcAft>
                          <a:spcPts val="0"/>
                        </a:spcAft>
                        <a:buClr>
                          <a:srgbClr val="000000"/>
                        </a:buClr>
                        <a:buSzPts val="2000"/>
                        <a:buFont typeface="Times New Roman"/>
                        <a:buNone/>
                      </a:pPr>
                      <a:r>
                        <a:rPr b="1" i="0" lang="en-US" sz="2000" u="none" cap="none" strike="noStrike">
                          <a:solidFill>
                            <a:srgbClr val="000000"/>
                          </a:solidFill>
                          <a:latin typeface="Times New Roman"/>
                          <a:ea typeface="Times New Roman"/>
                          <a:cs typeface="Times New Roman"/>
                          <a:sym typeface="Times New Roman"/>
                        </a:rPr>
                        <a:t>Species</a:t>
                      </a:r>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25400">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000000"/>
                        </a:buClr>
                        <a:buSzPts val="2000"/>
                        <a:buFont typeface="Times New Roman"/>
                        <a:buNone/>
                      </a:pPr>
                      <a:r>
                        <a:rPr b="1" i="0" lang="en-US" sz="2000" u="none" cap="none" strike="noStrike">
                          <a:solidFill>
                            <a:srgbClr val="000000"/>
                          </a:solidFill>
                          <a:latin typeface="Times New Roman"/>
                          <a:ea typeface="Times New Roman"/>
                          <a:cs typeface="Times New Roman"/>
                          <a:sym typeface="Times New Roman"/>
                        </a:rPr>
                        <a:t>2010</a:t>
                      </a:r>
                      <a:endParaRPr b="1" i="0" sz="2000" u="none" cap="none" strike="noStrike">
                        <a:solidFill>
                          <a:srgbClr val="000000"/>
                        </a:solidFill>
                        <a:latin typeface="Times New Roman"/>
                        <a:ea typeface="Times New Roman"/>
                        <a:cs typeface="Times New Roman"/>
                        <a:sym typeface="Times New Roman"/>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25400">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000000"/>
                        </a:buClr>
                        <a:buSzPts val="2000"/>
                        <a:buFont typeface="Times New Roman"/>
                        <a:buNone/>
                      </a:pPr>
                      <a:r>
                        <a:rPr b="1" i="0" lang="en-US" sz="2000" u="none" cap="none" strike="noStrike">
                          <a:solidFill>
                            <a:srgbClr val="000000"/>
                          </a:solidFill>
                          <a:latin typeface="Times New Roman"/>
                          <a:ea typeface="Times New Roman"/>
                          <a:cs typeface="Times New Roman"/>
                          <a:sym typeface="Times New Roman"/>
                        </a:rPr>
                        <a:t>2009</a:t>
                      </a:r>
                      <a:endParaRPr b="1" i="0" sz="2000" u="none" cap="none" strike="noStrike">
                        <a:solidFill>
                          <a:srgbClr val="000000"/>
                        </a:solidFill>
                        <a:latin typeface="Times New Roman"/>
                        <a:ea typeface="Times New Roman"/>
                        <a:cs typeface="Times New Roman"/>
                        <a:sym typeface="Times New Roman"/>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25400">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000000"/>
                        </a:buClr>
                        <a:buSzPts val="2000"/>
                        <a:buFont typeface="Times New Roman"/>
                        <a:buNone/>
                      </a:pPr>
                      <a:r>
                        <a:rPr b="1" i="0" lang="en-US" sz="2000" u="none" cap="none" strike="noStrike">
                          <a:solidFill>
                            <a:srgbClr val="000000"/>
                          </a:solidFill>
                          <a:latin typeface="Times New Roman"/>
                          <a:ea typeface="Times New Roman"/>
                          <a:cs typeface="Times New Roman"/>
                          <a:sym typeface="Times New Roman"/>
                        </a:rPr>
                        <a:t>2008</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25400">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000000"/>
                        </a:buClr>
                        <a:buSzPts val="2000"/>
                        <a:buFont typeface="Times New Roman"/>
                        <a:buNone/>
                      </a:pPr>
                      <a:r>
                        <a:rPr b="1" i="0" lang="en-US" sz="2000" u="none" cap="none" strike="noStrike">
                          <a:solidFill>
                            <a:srgbClr val="000000"/>
                          </a:solidFill>
                          <a:latin typeface="Times New Roman"/>
                          <a:ea typeface="Times New Roman"/>
                          <a:cs typeface="Times New Roman"/>
                          <a:sym typeface="Times New Roman"/>
                        </a:rPr>
                        <a:t>2005</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25400">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000000"/>
                        </a:buClr>
                        <a:buSzPts val="2000"/>
                        <a:buFont typeface="Times New Roman"/>
                        <a:buNone/>
                      </a:pPr>
                      <a:r>
                        <a:rPr b="1" i="0" lang="en-US" sz="2000" u="none" cap="none" strike="noStrike">
                          <a:solidFill>
                            <a:srgbClr val="000000"/>
                          </a:solidFill>
                          <a:latin typeface="Times New Roman"/>
                          <a:ea typeface="Times New Roman"/>
                          <a:cs typeface="Times New Roman"/>
                          <a:sym typeface="Times New Roman"/>
                        </a:rPr>
                        <a:t>2000</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25400">
                      <a:solidFill>
                        <a:srgbClr val="000000"/>
                      </a:solidFill>
                      <a:prstDash val="solid"/>
                      <a:round/>
                      <a:headEnd len="sm" w="sm" type="none"/>
                      <a:tailEnd len="sm" w="sm" type="none"/>
                    </a:lnB>
                    <a:solidFill>
                      <a:srgbClr val="93B3D7"/>
                    </a:solidFill>
                  </a:tcPr>
                </a:tc>
              </a:tr>
              <a:tr h="365800">
                <a:tc>
                  <a:txBody>
                    <a:bodyPr/>
                    <a:lstStyle/>
                    <a:p>
                      <a:pPr indent="0" lvl="0" marL="0" marR="0" rtl="0" algn="l">
                        <a:lnSpc>
                          <a:spcPct val="100000"/>
                        </a:lnSpc>
                        <a:spcBef>
                          <a:spcPts val="0"/>
                        </a:spcBef>
                        <a:spcAft>
                          <a:spcPts val="0"/>
                        </a:spcAft>
                        <a:buClr>
                          <a:srgbClr val="FFFF00"/>
                        </a:buClr>
                        <a:buSzPts val="1800"/>
                        <a:buFont typeface="Times New Roman"/>
                        <a:buNone/>
                      </a:pPr>
                      <a:r>
                        <a:rPr b="1" i="0" lang="en-US" sz="1800" u="none" cap="none" strike="noStrike">
                          <a:solidFill>
                            <a:srgbClr val="FFFF00"/>
                          </a:solidFill>
                          <a:latin typeface="Times New Roman"/>
                          <a:ea typeface="Times New Roman"/>
                          <a:cs typeface="Times New Roman"/>
                          <a:sym typeface="Times New Roman"/>
                        </a:rPr>
                        <a:t>Shrimp</a:t>
                      </a:r>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solidFill>
                      <a:prstDash val="solid"/>
                      <a:round/>
                      <a:headEnd len="sm" w="sm" type="none"/>
                      <a:tailEnd len="sm" w="sm" type="none"/>
                    </a:lnR>
                    <a:lnT cap="flat" cmpd="sng" w="2540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FFFF00"/>
                        </a:buClr>
                        <a:buSzPts val="1800"/>
                        <a:buFont typeface="Times New Roman"/>
                        <a:buNone/>
                      </a:pPr>
                      <a:r>
                        <a:rPr b="1" i="0" lang="en-US" sz="1800" u="none" cap="none" strike="noStrike">
                          <a:solidFill>
                            <a:srgbClr val="FFFF00"/>
                          </a:solidFill>
                          <a:latin typeface="Times New Roman"/>
                          <a:ea typeface="Times New Roman"/>
                          <a:cs typeface="Times New Roman"/>
                          <a:sym typeface="Times New Roman"/>
                        </a:rPr>
                        <a:t>4.0 (1)</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2540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FFFF00"/>
                        </a:buClr>
                        <a:buSzPts val="1800"/>
                        <a:buFont typeface="Times New Roman"/>
                        <a:buNone/>
                      </a:pPr>
                      <a:r>
                        <a:rPr b="1" i="0" lang="en-US" sz="1800" u="none" cap="none" strike="noStrike">
                          <a:solidFill>
                            <a:srgbClr val="FFFF00"/>
                          </a:solidFill>
                          <a:latin typeface="Times New Roman"/>
                          <a:ea typeface="Times New Roman"/>
                          <a:cs typeface="Times New Roman"/>
                          <a:sym typeface="Times New Roman"/>
                        </a:rPr>
                        <a:t>4.10 (1)</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2540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FFFF00"/>
                        </a:buClr>
                        <a:buSzPts val="1800"/>
                        <a:buFont typeface="Times New Roman"/>
                        <a:buNone/>
                      </a:pPr>
                      <a:r>
                        <a:rPr b="1" i="0" lang="en-US" sz="1800" u="none" cap="none" strike="noStrike">
                          <a:solidFill>
                            <a:srgbClr val="FFFF00"/>
                          </a:solidFill>
                          <a:latin typeface="Times New Roman"/>
                          <a:ea typeface="Times New Roman"/>
                          <a:cs typeface="Times New Roman"/>
                          <a:sym typeface="Times New Roman"/>
                        </a:rPr>
                        <a:t>4.10 (1)</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2540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FFFF00"/>
                        </a:buClr>
                        <a:buSzPts val="1800"/>
                        <a:buFont typeface="Times New Roman"/>
                        <a:buNone/>
                      </a:pPr>
                      <a:r>
                        <a:rPr b="1" i="0" lang="en-US" sz="1800" u="none" cap="none" strike="noStrike">
                          <a:solidFill>
                            <a:srgbClr val="FFFF00"/>
                          </a:solidFill>
                          <a:latin typeface="Times New Roman"/>
                          <a:ea typeface="Times New Roman"/>
                          <a:cs typeface="Times New Roman"/>
                          <a:sym typeface="Times New Roman"/>
                        </a:rPr>
                        <a:t>4.10 (1)</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2540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FFFF00"/>
                        </a:buClr>
                        <a:buSzPts val="1800"/>
                        <a:buFont typeface="Times New Roman"/>
                        <a:buNone/>
                      </a:pPr>
                      <a:r>
                        <a:rPr b="1" i="0" lang="en-US" sz="1800" u="none" cap="none" strike="noStrike">
                          <a:solidFill>
                            <a:srgbClr val="FFFF00"/>
                          </a:solidFill>
                          <a:latin typeface="Times New Roman"/>
                          <a:ea typeface="Times New Roman"/>
                          <a:cs typeface="Times New Roman"/>
                          <a:sym typeface="Times New Roman"/>
                        </a:rPr>
                        <a:t>3.20 (2)</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2540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r>
              <a:tr h="365800">
                <a:tc>
                  <a:txBody>
                    <a:bodyPr/>
                    <a:lstStyle/>
                    <a:p>
                      <a:pPr indent="0" lvl="0" marL="0" marR="0" rtl="0" algn="l">
                        <a:lnSpc>
                          <a:spcPct val="100000"/>
                        </a:lnSpc>
                        <a:spcBef>
                          <a:spcPts val="0"/>
                        </a:spcBef>
                        <a:spcAft>
                          <a:spcPts val="0"/>
                        </a:spcAft>
                        <a:buClr>
                          <a:srgbClr val="000000"/>
                        </a:buClr>
                        <a:buSzPts val="1800"/>
                        <a:buFont typeface="Times New Roman"/>
                        <a:buNone/>
                      </a:pPr>
                      <a:r>
                        <a:rPr b="1" i="0" lang="en-US" sz="1800" u="none" cap="none" strike="noStrike">
                          <a:solidFill>
                            <a:srgbClr val="000000"/>
                          </a:solidFill>
                          <a:latin typeface="Times New Roman"/>
                          <a:ea typeface="Times New Roman"/>
                          <a:cs typeface="Times New Roman"/>
                          <a:sym typeface="Times New Roman"/>
                        </a:rPr>
                        <a:t>Tuna</a:t>
                      </a:r>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cap="none" strike="noStrike">
                          <a:solidFill>
                            <a:srgbClr val="000000"/>
                          </a:solidFill>
                          <a:latin typeface="Times New Roman"/>
                          <a:ea typeface="Times New Roman"/>
                          <a:cs typeface="Times New Roman"/>
                          <a:sym typeface="Times New Roman"/>
                        </a:rPr>
                        <a:t>2.70 (2)</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cap="none" strike="noStrike">
                          <a:solidFill>
                            <a:srgbClr val="000000"/>
                          </a:solidFill>
                          <a:latin typeface="Times New Roman"/>
                          <a:ea typeface="Times New Roman"/>
                          <a:cs typeface="Times New Roman"/>
                          <a:sym typeface="Times New Roman"/>
                        </a:rPr>
                        <a:t>2.5 (2)</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cap="none" strike="noStrike">
                          <a:solidFill>
                            <a:srgbClr val="000000"/>
                          </a:solidFill>
                          <a:latin typeface="Times New Roman"/>
                          <a:ea typeface="Times New Roman"/>
                          <a:cs typeface="Times New Roman"/>
                          <a:sym typeface="Times New Roman"/>
                        </a:rPr>
                        <a:t>2.80 (2)</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cap="none" strike="noStrike">
                          <a:solidFill>
                            <a:srgbClr val="000000"/>
                          </a:solidFill>
                          <a:latin typeface="Times New Roman"/>
                          <a:ea typeface="Times New Roman"/>
                          <a:cs typeface="Times New Roman"/>
                          <a:sym typeface="Times New Roman"/>
                        </a:rPr>
                        <a:t>3.10 (2)</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cap="none" strike="noStrike">
                          <a:solidFill>
                            <a:srgbClr val="000000"/>
                          </a:solidFill>
                          <a:latin typeface="Times New Roman"/>
                          <a:ea typeface="Times New Roman"/>
                          <a:cs typeface="Times New Roman"/>
                          <a:sym typeface="Times New Roman"/>
                        </a:rPr>
                        <a:t>3.50 (1)</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r>
              <a:tr h="365800">
                <a:tc>
                  <a:txBody>
                    <a:bodyPr/>
                    <a:lstStyle/>
                    <a:p>
                      <a:pPr indent="0" lvl="0" marL="0" marR="0" rtl="0" algn="l">
                        <a:lnSpc>
                          <a:spcPct val="100000"/>
                        </a:lnSpc>
                        <a:spcBef>
                          <a:spcPts val="0"/>
                        </a:spcBef>
                        <a:spcAft>
                          <a:spcPts val="0"/>
                        </a:spcAft>
                        <a:buClr>
                          <a:srgbClr val="FFFF00"/>
                        </a:buClr>
                        <a:buSzPts val="1800"/>
                        <a:buFont typeface="Times New Roman"/>
                        <a:buNone/>
                      </a:pPr>
                      <a:r>
                        <a:rPr b="1" i="0" lang="en-US" sz="1800" u="none" cap="none" strike="noStrike">
                          <a:solidFill>
                            <a:srgbClr val="FFFF00"/>
                          </a:solidFill>
                          <a:latin typeface="Times New Roman"/>
                          <a:ea typeface="Times New Roman"/>
                          <a:cs typeface="Times New Roman"/>
                          <a:sym typeface="Times New Roman"/>
                        </a:rPr>
                        <a:t>Salmon</a:t>
                      </a:r>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FFFF00"/>
                        </a:buClr>
                        <a:buSzPts val="1800"/>
                        <a:buFont typeface="Times New Roman"/>
                        <a:buNone/>
                      </a:pPr>
                      <a:r>
                        <a:rPr b="1" i="0" lang="en-US" sz="1800" u="none" cap="none" strike="noStrike">
                          <a:solidFill>
                            <a:srgbClr val="FFFF00"/>
                          </a:solidFill>
                          <a:latin typeface="Times New Roman"/>
                          <a:ea typeface="Times New Roman"/>
                          <a:cs typeface="Times New Roman"/>
                          <a:sym typeface="Times New Roman"/>
                        </a:rPr>
                        <a:t>2.0 (3)</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FFFF00"/>
                        </a:buClr>
                        <a:buSzPts val="1800"/>
                        <a:buFont typeface="Times New Roman"/>
                        <a:buNone/>
                      </a:pPr>
                      <a:r>
                        <a:rPr b="1" i="0" lang="en-US" sz="1800" u="none" cap="none" strike="noStrike">
                          <a:solidFill>
                            <a:srgbClr val="FFFF00"/>
                          </a:solidFill>
                          <a:latin typeface="Times New Roman"/>
                          <a:ea typeface="Times New Roman"/>
                          <a:cs typeface="Times New Roman"/>
                          <a:sym typeface="Times New Roman"/>
                        </a:rPr>
                        <a:t>2.0 (3)</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FFFF00"/>
                        </a:buClr>
                        <a:buSzPts val="1800"/>
                        <a:buFont typeface="Times New Roman"/>
                        <a:buNone/>
                      </a:pPr>
                      <a:r>
                        <a:rPr b="1" i="0" lang="en-US" sz="1800" u="none" cap="none" strike="noStrike">
                          <a:solidFill>
                            <a:srgbClr val="FFFF00"/>
                          </a:solidFill>
                          <a:latin typeface="Times New Roman"/>
                          <a:ea typeface="Times New Roman"/>
                          <a:cs typeface="Times New Roman"/>
                          <a:sym typeface="Times New Roman"/>
                        </a:rPr>
                        <a:t>1.84 (3)</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FFFF00"/>
                        </a:buClr>
                        <a:buSzPts val="1800"/>
                        <a:buFont typeface="Times New Roman"/>
                        <a:buNone/>
                      </a:pPr>
                      <a:r>
                        <a:rPr b="1" i="0" lang="en-US" sz="1800" u="none" cap="none" strike="noStrike">
                          <a:solidFill>
                            <a:srgbClr val="FFFF00"/>
                          </a:solidFill>
                          <a:latin typeface="Times New Roman"/>
                          <a:ea typeface="Times New Roman"/>
                          <a:cs typeface="Times New Roman"/>
                          <a:sym typeface="Times New Roman"/>
                        </a:rPr>
                        <a:t>2.43 (3)</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FFFF00"/>
                        </a:buClr>
                        <a:buSzPts val="1800"/>
                        <a:buFont typeface="Times New Roman"/>
                        <a:buNone/>
                      </a:pPr>
                      <a:r>
                        <a:rPr b="1" i="0" lang="en-US" sz="1800" u="none" cap="none" strike="noStrike">
                          <a:solidFill>
                            <a:srgbClr val="FFFF00"/>
                          </a:solidFill>
                          <a:latin typeface="Times New Roman"/>
                          <a:ea typeface="Times New Roman"/>
                          <a:cs typeface="Times New Roman"/>
                          <a:sym typeface="Times New Roman"/>
                        </a:rPr>
                        <a:t>1.58 (4)</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r>
              <a:tr h="365800">
                <a:tc>
                  <a:txBody>
                    <a:bodyPr/>
                    <a:lstStyle/>
                    <a:p>
                      <a:pPr indent="0" lvl="0" marL="0" marR="0" rtl="0" algn="l">
                        <a:lnSpc>
                          <a:spcPct val="100000"/>
                        </a:lnSpc>
                        <a:spcBef>
                          <a:spcPts val="0"/>
                        </a:spcBef>
                        <a:spcAft>
                          <a:spcPts val="0"/>
                        </a:spcAft>
                        <a:buClr>
                          <a:srgbClr val="000000"/>
                        </a:buClr>
                        <a:buSzPts val="1800"/>
                        <a:buFont typeface="Times New Roman"/>
                        <a:buNone/>
                      </a:pPr>
                      <a:r>
                        <a:rPr b="1" i="0" lang="en-US" sz="1800" u="none" cap="none" strike="noStrike">
                          <a:solidFill>
                            <a:srgbClr val="000000"/>
                          </a:solidFill>
                          <a:latin typeface="Times New Roman"/>
                          <a:ea typeface="Times New Roman"/>
                          <a:cs typeface="Times New Roman"/>
                          <a:sym typeface="Times New Roman"/>
                        </a:rPr>
                        <a:t>Pollock</a:t>
                      </a:r>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cap="none" strike="noStrike">
                          <a:solidFill>
                            <a:srgbClr val="000000"/>
                          </a:solidFill>
                          <a:latin typeface="Times New Roman"/>
                          <a:ea typeface="Times New Roman"/>
                          <a:cs typeface="Times New Roman"/>
                          <a:sym typeface="Times New Roman"/>
                        </a:rPr>
                        <a:t>1.20 (5)</a:t>
                      </a:r>
                      <a:endParaRPr b="1" i="0" sz="1800" u="none" cap="none" strike="noStrike">
                        <a:solidFill>
                          <a:srgbClr val="000000"/>
                        </a:solidFill>
                        <a:latin typeface="Times New Roman"/>
                        <a:ea typeface="Times New Roman"/>
                        <a:cs typeface="Times New Roman"/>
                        <a:sym typeface="Times New Roman"/>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cap="none" strike="noStrike">
                          <a:solidFill>
                            <a:srgbClr val="000000"/>
                          </a:solidFill>
                          <a:latin typeface="Times New Roman"/>
                          <a:ea typeface="Times New Roman"/>
                          <a:cs typeface="Times New Roman"/>
                          <a:sym typeface="Times New Roman"/>
                        </a:rPr>
                        <a:t>1.45 (4)</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cap="none" strike="noStrike">
                          <a:solidFill>
                            <a:srgbClr val="000000"/>
                          </a:solidFill>
                          <a:latin typeface="Times New Roman"/>
                          <a:ea typeface="Times New Roman"/>
                          <a:cs typeface="Times New Roman"/>
                          <a:sym typeface="Times New Roman"/>
                        </a:rPr>
                        <a:t>1.34 (4)</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cap="none" strike="noStrike">
                          <a:solidFill>
                            <a:srgbClr val="000000"/>
                          </a:solidFill>
                          <a:latin typeface="Times New Roman"/>
                          <a:ea typeface="Times New Roman"/>
                          <a:cs typeface="Times New Roman"/>
                          <a:sym typeface="Times New Roman"/>
                        </a:rPr>
                        <a:t>1.47 (4)</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cap="none" strike="noStrike">
                          <a:solidFill>
                            <a:srgbClr val="000000"/>
                          </a:solidFill>
                          <a:latin typeface="Times New Roman"/>
                          <a:ea typeface="Times New Roman"/>
                          <a:cs typeface="Times New Roman"/>
                          <a:sym typeface="Times New Roman"/>
                        </a:rPr>
                        <a:t>1.59 (3)</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r>
              <a:tr h="365800">
                <a:tc>
                  <a:txBody>
                    <a:bodyPr/>
                    <a:lstStyle/>
                    <a:p>
                      <a:pPr indent="0" lvl="0" marL="0" marR="0" rtl="0" algn="l">
                        <a:lnSpc>
                          <a:spcPct val="100000"/>
                        </a:lnSpc>
                        <a:spcBef>
                          <a:spcPts val="0"/>
                        </a:spcBef>
                        <a:spcAft>
                          <a:spcPts val="0"/>
                        </a:spcAft>
                        <a:buClr>
                          <a:srgbClr val="FFFF00"/>
                        </a:buClr>
                        <a:buSzPts val="1800"/>
                        <a:buFont typeface="Times New Roman"/>
                        <a:buNone/>
                      </a:pPr>
                      <a:r>
                        <a:rPr b="1" i="0" lang="en-US" sz="1800" u="none" cap="none" strike="noStrike">
                          <a:solidFill>
                            <a:srgbClr val="FFFF00"/>
                          </a:solidFill>
                          <a:latin typeface="Times New Roman"/>
                          <a:ea typeface="Times New Roman"/>
                          <a:cs typeface="Times New Roman"/>
                          <a:sym typeface="Times New Roman"/>
                        </a:rPr>
                        <a:t>Catfish</a:t>
                      </a:r>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FFFF00"/>
                        </a:buClr>
                        <a:buSzPts val="1800"/>
                        <a:buFont typeface="Times New Roman"/>
                        <a:buNone/>
                      </a:pPr>
                      <a:r>
                        <a:rPr b="1" i="0" lang="en-US" sz="1800" u="none" cap="none" strike="noStrike">
                          <a:solidFill>
                            <a:srgbClr val="FFFF00"/>
                          </a:solidFill>
                          <a:latin typeface="Times New Roman"/>
                          <a:ea typeface="Times New Roman"/>
                          <a:cs typeface="Times New Roman"/>
                          <a:sym typeface="Times New Roman"/>
                        </a:rPr>
                        <a:t>0.80 (6)</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FFFF00"/>
                        </a:buClr>
                        <a:buSzPts val="1800"/>
                        <a:buFont typeface="Times New Roman"/>
                        <a:buNone/>
                      </a:pPr>
                      <a:r>
                        <a:rPr b="1" i="0" lang="en-US" sz="1800" u="none" cap="none" strike="noStrike">
                          <a:solidFill>
                            <a:srgbClr val="FFFF00"/>
                          </a:solidFill>
                          <a:latin typeface="Times New Roman"/>
                          <a:ea typeface="Times New Roman"/>
                          <a:cs typeface="Times New Roman"/>
                          <a:sym typeface="Times New Roman"/>
                        </a:rPr>
                        <a:t>0.85 (6)</a:t>
                      </a:r>
                      <a:endParaRPr b="1" i="0" sz="1800" u="none" cap="none" strike="noStrike">
                        <a:solidFill>
                          <a:srgbClr val="FFFF00"/>
                        </a:solidFill>
                        <a:latin typeface="Times New Roman"/>
                        <a:ea typeface="Times New Roman"/>
                        <a:cs typeface="Times New Roman"/>
                        <a:sym typeface="Times New Roman"/>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FFFF00"/>
                        </a:buClr>
                        <a:buSzPts val="1800"/>
                        <a:buFont typeface="Times New Roman"/>
                        <a:buNone/>
                      </a:pPr>
                      <a:r>
                        <a:rPr b="1" i="0" lang="en-US" sz="1800" u="none" cap="none" strike="noStrike">
                          <a:solidFill>
                            <a:srgbClr val="FFFF00"/>
                          </a:solidFill>
                          <a:latin typeface="Times New Roman"/>
                          <a:ea typeface="Times New Roman"/>
                          <a:cs typeface="Times New Roman"/>
                          <a:sym typeface="Times New Roman"/>
                        </a:rPr>
                        <a:t>0.92 (6)</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FFFF00"/>
                        </a:buClr>
                        <a:buSzPts val="1800"/>
                        <a:buFont typeface="Times New Roman"/>
                        <a:buNone/>
                      </a:pPr>
                      <a:r>
                        <a:rPr b="1" i="0" lang="en-US" sz="1800" u="none" cap="none" strike="noStrike">
                          <a:solidFill>
                            <a:srgbClr val="FFFF00"/>
                          </a:solidFill>
                          <a:latin typeface="Times New Roman"/>
                          <a:ea typeface="Times New Roman"/>
                          <a:cs typeface="Times New Roman"/>
                          <a:sym typeface="Times New Roman"/>
                        </a:rPr>
                        <a:t>1.03 (5)</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FFFF00"/>
                        </a:buClr>
                        <a:buSzPts val="1800"/>
                        <a:buFont typeface="Times New Roman"/>
                        <a:buNone/>
                      </a:pPr>
                      <a:r>
                        <a:rPr b="1" i="0" lang="en-US" sz="1800" u="none" cap="none" strike="noStrike">
                          <a:solidFill>
                            <a:srgbClr val="FFFF00"/>
                          </a:solidFill>
                          <a:latin typeface="Times New Roman"/>
                          <a:ea typeface="Times New Roman"/>
                          <a:cs typeface="Times New Roman"/>
                          <a:sym typeface="Times New Roman"/>
                        </a:rPr>
                        <a:t>0.99 (5)</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r>
              <a:tr h="365800">
                <a:tc>
                  <a:txBody>
                    <a:bodyPr/>
                    <a:lstStyle/>
                    <a:p>
                      <a:pPr indent="0" lvl="0" marL="0" marR="0" rtl="0" algn="l">
                        <a:lnSpc>
                          <a:spcPct val="100000"/>
                        </a:lnSpc>
                        <a:spcBef>
                          <a:spcPts val="0"/>
                        </a:spcBef>
                        <a:spcAft>
                          <a:spcPts val="0"/>
                        </a:spcAft>
                        <a:buClr>
                          <a:srgbClr val="FFFF00"/>
                        </a:buClr>
                        <a:buSzPts val="1800"/>
                        <a:buFont typeface="Times New Roman"/>
                        <a:buNone/>
                      </a:pPr>
                      <a:r>
                        <a:rPr b="1" i="0" lang="en-US" sz="1800" u="none" cap="none" strike="noStrike">
                          <a:solidFill>
                            <a:srgbClr val="FFFF00"/>
                          </a:solidFill>
                          <a:latin typeface="Times New Roman"/>
                          <a:ea typeface="Times New Roman"/>
                          <a:cs typeface="Times New Roman"/>
                          <a:sym typeface="Times New Roman"/>
                        </a:rPr>
                        <a:t>Tilapia</a:t>
                      </a:r>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FFFF00"/>
                        </a:buClr>
                        <a:buSzPts val="1800"/>
                        <a:buFont typeface="Times New Roman"/>
                        <a:buNone/>
                      </a:pPr>
                      <a:r>
                        <a:rPr b="1" i="0" lang="en-US" sz="1800" u="none" cap="none" strike="noStrike">
                          <a:solidFill>
                            <a:srgbClr val="FFFF00"/>
                          </a:solidFill>
                          <a:latin typeface="Times New Roman"/>
                          <a:ea typeface="Times New Roman"/>
                          <a:cs typeface="Times New Roman"/>
                          <a:sym typeface="Times New Roman"/>
                        </a:rPr>
                        <a:t>1.45 (4)</a:t>
                      </a:r>
                      <a:endParaRPr b="1" i="0" sz="1800" u="none" cap="none" strike="noStrike">
                        <a:solidFill>
                          <a:srgbClr val="FFFF00"/>
                        </a:solidFill>
                        <a:latin typeface="Times New Roman"/>
                        <a:ea typeface="Times New Roman"/>
                        <a:cs typeface="Times New Roman"/>
                        <a:sym typeface="Times New Roman"/>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FFFF00"/>
                        </a:buClr>
                        <a:buSzPts val="1800"/>
                        <a:buFont typeface="Times New Roman"/>
                        <a:buNone/>
                      </a:pPr>
                      <a:r>
                        <a:rPr b="1" i="0" lang="en-US" sz="1800" u="none" cap="none" strike="noStrike">
                          <a:solidFill>
                            <a:srgbClr val="FFFF00"/>
                          </a:solidFill>
                          <a:latin typeface="Times New Roman"/>
                          <a:ea typeface="Times New Roman"/>
                          <a:cs typeface="Times New Roman"/>
                          <a:sym typeface="Times New Roman"/>
                        </a:rPr>
                        <a:t>1.21 (5)</a:t>
                      </a:r>
                      <a:endParaRPr b="1" i="0" sz="1800" u="none" cap="none" strike="noStrike">
                        <a:solidFill>
                          <a:srgbClr val="FFFF00"/>
                        </a:solidFill>
                        <a:latin typeface="Times New Roman"/>
                        <a:ea typeface="Times New Roman"/>
                        <a:cs typeface="Times New Roman"/>
                        <a:sym typeface="Times New Roman"/>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FFFF00"/>
                        </a:buClr>
                        <a:buSzPts val="1800"/>
                        <a:buFont typeface="Times New Roman"/>
                        <a:buNone/>
                      </a:pPr>
                      <a:r>
                        <a:rPr b="1" i="0" lang="en-US" sz="1800" u="none" cap="none" strike="noStrike">
                          <a:solidFill>
                            <a:srgbClr val="FFFF00"/>
                          </a:solidFill>
                          <a:latin typeface="Times New Roman"/>
                          <a:ea typeface="Times New Roman"/>
                          <a:cs typeface="Times New Roman"/>
                          <a:sym typeface="Times New Roman"/>
                        </a:rPr>
                        <a:t>1.19 (5)</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FFFF00"/>
                        </a:buClr>
                        <a:buSzPts val="1800"/>
                        <a:buFont typeface="Times New Roman"/>
                        <a:buNone/>
                      </a:pPr>
                      <a:r>
                        <a:rPr b="1" i="0" lang="en-US" sz="1800" u="none" cap="none" strike="noStrike">
                          <a:solidFill>
                            <a:srgbClr val="FFFF00"/>
                          </a:solidFill>
                          <a:latin typeface="Times New Roman"/>
                          <a:ea typeface="Times New Roman"/>
                          <a:cs typeface="Times New Roman"/>
                          <a:sym typeface="Times New Roman"/>
                        </a:rPr>
                        <a:t>0.85 (6)</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FFFF00"/>
                        </a:buClr>
                        <a:buSzPts val="1800"/>
                        <a:buFont typeface="Times New Roman"/>
                        <a:buNone/>
                      </a:pPr>
                      <a:r>
                        <a:rPr b="1" i="0" lang="en-US" sz="1800" u="none" cap="none" strike="noStrike">
                          <a:solidFill>
                            <a:srgbClr val="FFFF00"/>
                          </a:solidFill>
                          <a:latin typeface="Times New Roman"/>
                          <a:ea typeface="Times New Roman"/>
                          <a:cs typeface="Times New Roman"/>
                          <a:sym typeface="Times New Roman"/>
                        </a:rPr>
                        <a:t>----</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r>
              <a:tr h="381025">
                <a:tc>
                  <a:txBody>
                    <a:bodyPr/>
                    <a:lstStyle/>
                    <a:p>
                      <a:pPr indent="0" lvl="0" marL="0" marR="0" rtl="0" algn="l">
                        <a:lnSpc>
                          <a:spcPct val="100000"/>
                        </a:lnSpc>
                        <a:spcBef>
                          <a:spcPts val="0"/>
                        </a:spcBef>
                        <a:spcAft>
                          <a:spcPts val="0"/>
                        </a:spcAft>
                        <a:buClr>
                          <a:srgbClr val="000000"/>
                        </a:buClr>
                        <a:buSzPts val="1800"/>
                        <a:buFont typeface="Times New Roman"/>
                        <a:buNone/>
                      </a:pPr>
                      <a:r>
                        <a:rPr b="1" i="0" lang="en-US" sz="1800" u="none" cap="none" strike="noStrike">
                          <a:solidFill>
                            <a:srgbClr val="000000"/>
                          </a:solidFill>
                          <a:latin typeface="Times New Roman"/>
                          <a:ea typeface="Times New Roman"/>
                          <a:cs typeface="Times New Roman"/>
                          <a:sym typeface="Times New Roman"/>
                        </a:rPr>
                        <a:t>Crabs</a:t>
                      </a:r>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cap="none" strike="noStrike">
                          <a:solidFill>
                            <a:srgbClr val="000000"/>
                          </a:solidFill>
                          <a:latin typeface="Times New Roman"/>
                          <a:ea typeface="Times New Roman"/>
                          <a:cs typeface="Times New Roman"/>
                          <a:sym typeface="Times New Roman"/>
                        </a:rPr>
                        <a:t>0.6 (7)</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cap="none" strike="noStrike">
                          <a:solidFill>
                            <a:srgbClr val="000000"/>
                          </a:solidFill>
                          <a:latin typeface="Times New Roman"/>
                          <a:ea typeface="Times New Roman"/>
                          <a:cs typeface="Times New Roman"/>
                          <a:sym typeface="Times New Roman"/>
                        </a:rPr>
                        <a:t>0.59 (7)</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cap="none" strike="noStrike">
                          <a:solidFill>
                            <a:srgbClr val="000000"/>
                          </a:solidFill>
                          <a:latin typeface="Times New Roman"/>
                          <a:ea typeface="Times New Roman"/>
                          <a:cs typeface="Times New Roman"/>
                          <a:sym typeface="Times New Roman"/>
                        </a:rPr>
                        <a:t>0.61 (7)</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cap="none" strike="noStrike">
                          <a:solidFill>
                            <a:srgbClr val="000000"/>
                          </a:solidFill>
                          <a:latin typeface="Times New Roman"/>
                          <a:ea typeface="Times New Roman"/>
                          <a:cs typeface="Times New Roman"/>
                          <a:sym typeface="Times New Roman"/>
                        </a:rPr>
                        <a:t>0.64 (7)</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cap="none" strike="noStrike">
                          <a:solidFill>
                            <a:srgbClr val="000000"/>
                          </a:solidFill>
                          <a:latin typeface="Times New Roman"/>
                          <a:ea typeface="Times New Roman"/>
                          <a:cs typeface="Times New Roman"/>
                          <a:sym typeface="Times New Roman"/>
                        </a:rPr>
                        <a:t>0.38 (8)</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r>
              <a:tr h="365800">
                <a:tc>
                  <a:txBody>
                    <a:bodyPr/>
                    <a:lstStyle/>
                    <a:p>
                      <a:pPr indent="0" lvl="0" marL="0" marR="0" rtl="0" algn="l">
                        <a:lnSpc>
                          <a:spcPct val="100000"/>
                        </a:lnSpc>
                        <a:spcBef>
                          <a:spcPts val="0"/>
                        </a:spcBef>
                        <a:spcAft>
                          <a:spcPts val="0"/>
                        </a:spcAft>
                        <a:buClr>
                          <a:srgbClr val="CF0E30"/>
                        </a:buClr>
                        <a:buSzPts val="1350"/>
                        <a:buFont typeface="Noto Sans Symbols"/>
                        <a:buNone/>
                      </a:pPr>
                      <a:r>
                        <a:rPr b="1" i="0" lang="en-US" sz="1800" u="none" cap="none" strike="noStrike">
                          <a:solidFill>
                            <a:srgbClr val="000000"/>
                          </a:solidFill>
                          <a:latin typeface="Times New Roman"/>
                          <a:ea typeface="Times New Roman"/>
                          <a:cs typeface="Times New Roman"/>
                          <a:sym typeface="Times New Roman"/>
                        </a:rPr>
                        <a:t>Cod</a:t>
                      </a:r>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CF0E30"/>
                        </a:buClr>
                        <a:buSzPts val="1350"/>
                        <a:buFont typeface="Noto Sans Symbols"/>
                        <a:buNone/>
                      </a:pPr>
                      <a:r>
                        <a:rPr b="1" i="0" lang="en-US" sz="1800" u="none" cap="none" strike="noStrike">
                          <a:solidFill>
                            <a:srgbClr val="000000"/>
                          </a:solidFill>
                          <a:latin typeface="Times New Roman"/>
                          <a:ea typeface="Times New Roman"/>
                          <a:cs typeface="Times New Roman"/>
                          <a:sym typeface="Times New Roman"/>
                        </a:rPr>
                        <a:t>0.5 (8)</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CF0E30"/>
                        </a:buClr>
                        <a:buSzPts val="1350"/>
                        <a:buFont typeface="Noto Sans Symbols"/>
                        <a:buNone/>
                      </a:pPr>
                      <a:r>
                        <a:rPr b="1" i="0" lang="en-US" sz="1800" u="none" cap="none" strike="noStrike">
                          <a:solidFill>
                            <a:srgbClr val="000000"/>
                          </a:solidFill>
                          <a:latin typeface="Times New Roman"/>
                          <a:ea typeface="Times New Roman"/>
                          <a:cs typeface="Times New Roman"/>
                          <a:sym typeface="Times New Roman"/>
                        </a:rPr>
                        <a:t>0.42 (8)</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CF0E30"/>
                        </a:buClr>
                        <a:buSzPts val="1350"/>
                        <a:buFont typeface="Noto Sans Symbols"/>
                        <a:buNone/>
                      </a:pPr>
                      <a:r>
                        <a:rPr b="1" i="0" lang="en-US" sz="1800" u="none" cap="none" strike="noStrike">
                          <a:solidFill>
                            <a:srgbClr val="000000"/>
                          </a:solidFill>
                          <a:latin typeface="Times New Roman"/>
                          <a:ea typeface="Times New Roman"/>
                          <a:cs typeface="Times New Roman"/>
                          <a:sym typeface="Times New Roman"/>
                        </a:rPr>
                        <a:t>0.44 (8)</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CF0E30"/>
                        </a:buClr>
                        <a:buSzPts val="1350"/>
                        <a:buFont typeface="Noto Sans Symbols"/>
                        <a:buNone/>
                      </a:pPr>
                      <a:r>
                        <a:rPr b="1" i="0" lang="en-US" sz="1800" u="none" cap="none" strike="noStrike">
                          <a:solidFill>
                            <a:srgbClr val="000000"/>
                          </a:solidFill>
                          <a:latin typeface="Times New Roman"/>
                          <a:ea typeface="Times New Roman"/>
                          <a:cs typeface="Times New Roman"/>
                          <a:sym typeface="Times New Roman"/>
                        </a:rPr>
                        <a:t>0.57 (8)</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CF0E30"/>
                        </a:buClr>
                        <a:buSzPts val="1350"/>
                        <a:buFont typeface="Noto Sans Symbols"/>
                        <a:buNone/>
                      </a:pPr>
                      <a:r>
                        <a:rPr b="1" i="0" lang="en-US" sz="1800" u="none" cap="none" strike="noStrike">
                          <a:solidFill>
                            <a:srgbClr val="000000"/>
                          </a:solidFill>
                          <a:latin typeface="Times New Roman"/>
                          <a:ea typeface="Times New Roman"/>
                          <a:cs typeface="Times New Roman"/>
                          <a:sym typeface="Times New Roman"/>
                        </a:rPr>
                        <a:t>0.75 (6)</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r>
              <a:tr h="379375">
                <a:tc>
                  <a:txBody>
                    <a:bodyPr/>
                    <a:lstStyle/>
                    <a:p>
                      <a:pPr indent="0" lvl="0" marL="0" marR="0" rtl="0" algn="l">
                        <a:lnSpc>
                          <a:spcPct val="100000"/>
                        </a:lnSpc>
                        <a:spcBef>
                          <a:spcPts val="0"/>
                        </a:spcBef>
                        <a:spcAft>
                          <a:spcPts val="0"/>
                        </a:spcAft>
                        <a:buClr>
                          <a:srgbClr val="000000"/>
                        </a:buClr>
                        <a:buSzPts val="1800"/>
                        <a:buFont typeface="Times New Roman"/>
                        <a:buNone/>
                      </a:pPr>
                      <a:r>
                        <a:rPr b="1" i="0" lang="en-US" sz="1800" u="none" cap="none" strike="noStrike">
                          <a:solidFill>
                            <a:srgbClr val="000000"/>
                          </a:solidFill>
                          <a:latin typeface="Times New Roman"/>
                          <a:ea typeface="Times New Roman"/>
                          <a:cs typeface="Times New Roman"/>
                          <a:sym typeface="Times New Roman"/>
                        </a:rPr>
                        <a:t>Clams</a:t>
                      </a:r>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l">
                        <a:lnSpc>
                          <a:spcPct val="100000"/>
                        </a:lnSpc>
                        <a:spcBef>
                          <a:spcPts val="0"/>
                        </a:spcBef>
                        <a:spcAft>
                          <a:spcPts val="0"/>
                        </a:spcAft>
                        <a:buClr>
                          <a:srgbClr val="000000"/>
                        </a:buClr>
                        <a:buSzPts val="1800"/>
                        <a:buFont typeface="Times New Roman"/>
                        <a:buNone/>
                      </a:pPr>
                      <a:r>
                        <a:rPr b="1" i="0" lang="en-US" sz="1800" u="none" cap="none" strike="noStrike">
                          <a:solidFill>
                            <a:srgbClr val="000000"/>
                          </a:solidFill>
                          <a:latin typeface="Times New Roman"/>
                          <a:ea typeface="Times New Roman"/>
                          <a:cs typeface="Times New Roman"/>
                          <a:sym typeface="Times New Roman"/>
                        </a:rPr>
                        <a:t>   0.35 (10)</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l">
                        <a:lnSpc>
                          <a:spcPct val="100000"/>
                        </a:lnSpc>
                        <a:spcBef>
                          <a:spcPts val="0"/>
                        </a:spcBef>
                        <a:spcAft>
                          <a:spcPts val="0"/>
                        </a:spcAft>
                        <a:buClr>
                          <a:srgbClr val="000000"/>
                        </a:buClr>
                        <a:buSzPts val="1800"/>
                        <a:buFont typeface="Times New Roman"/>
                        <a:buNone/>
                      </a:pPr>
                      <a:r>
                        <a:rPr b="1" i="0" lang="en-US" sz="1800" u="none" cap="none" strike="noStrike">
                          <a:solidFill>
                            <a:srgbClr val="000000"/>
                          </a:solidFill>
                          <a:latin typeface="Times New Roman"/>
                          <a:ea typeface="Times New Roman"/>
                          <a:cs typeface="Times New Roman"/>
                          <a:sym typeface="Times New Roman"/>
                        </a:rPr>
                        <a:t>      0.41 (9)</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l">
                        <a:lnSpc>
                          <a:spcPct val="100000"/>
                        </a:lnSpc>
                        <a:spcBef>
                          <a:spcPts val="0"/>
                        </a:spcBef>
                        <a:spcAft>
                          <a:spcPts val="0"/>
                        </a:spcAft>
                        <a:buClr>
                          <a:srgbClr val="000000"/>
                        </a:buClr>
                        <a:buSzPts val="1800"/>
                        <a:buFont typeface="Times New Roman"/>
                        <a:buNone/>
                      </a:pPr>
                      <a:r>
                        <a:rPr b="1" i="0" lang="en-US" sz="1800" u="none" cap="none" strike="noStrike">
                          <a:solidFill>
                            <a:srgbClr val="000000"/>
                          </a:solidFill>
                          <a:latin typeface="Times New Roman"/>
                          <a:ea typeface="Times New Roman"/>
                          <a:cs typeface="Times New Roman"/>
                          <a:sym typeface="Times New Roman"/>
                        </a:rPr>
                        <a:t>   0.42 (10)</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l">
                        <a:lnSpc>
                          <a:spcPct val="100000"/>
                        </a:lnSpc>
                        <a:spcBef>
                          <a:spcPts val="0"/>
                        </a:spcBef>
                        <a:spcAft>
                          <a:spcPts val="0"/>
                        </a:spcAft>
                        <a:buClr>
                          <a:srgbClr val="000000"/>
                        </a:buClr>
                        <a:buSzPts val="1800"/>
                        <a:buFont typeface="Times New Roman"/>
                        <a:buNone/>
                      </a:pPr>
                      <a:r>
                        <a:rPr b="1" i="0" lang="en-US" sz="1800" u="none" cap="none" strike="noStrike">
                          <a:solidFill>
                            <a:srgbClr val="000000"/>
                          </a:solidFill>
                          <a:latin typeface="Times New Roman"/>
                          <a:ea typeface="Times New Roman"/>
                          <a:cs typeface="Times New Roman"/>
                          <a:sym typeface="Times New Roman"/>
                        </a:rPr>
                        <a:t>       0.44 (9)</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cap="none" strike="noStrike">
                          <a:solidFill>
                            <a:srgbClr val="000000"/>
                          </a:solidFill>
                          <a:latin typeface="Times New Roman"/>
                          <a:ea typeface="Times New Roman"/>
                          <a:cs typeface="Times New Roman"/>
                          <a:sym typeface="Times New Roman"/>
                        </a:rPr>
                        <a:t>0.47 (7)</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r>
              <a:tr h="365800">
                <a:tc>
                  <a:txBody>
                    <a:bodyPr/>
                    <a:lstStyle/>
                    <a:p>
                      <a:pPr indent="0" lvl="0" marL="0" marR="0" rtl="0" algn="l">
                        <a:lnSpc>
                          <a:spcPct val="100000"/>
                        </a:lnSpc>
                        <a:spcBef>
                          <a:spcPts val="0"/>
                        </a:spcBef>
                        <a:spcAft>
                          <a:spcPts val="0"/>
                        </a:spcAft>
                        <a:buClr>
                          <a:srgbClr val="000000"/>
                        </a:buClr>
                        <a:buSzPts val="1800"/>
                        <a:buFont typeface="Times New Roman"/>
                        <a:buNone/>
                      </a:pPr>
                      <a:r>
                        <a:rPr b="1" i="0" lang="en-US" sz="1800" u="none" cap="none" strike="noStrike">
                          <a:solidFill>
                            <a:srgbClr val="000000"/>
                          </a:solidFill>
                          <a:latin typeface="Times New Roman"/>
                          <a:ea typeface="Times New Roman"/>
                          <a:cs typeface="Times New Roman"/>
                          <a:sym typeface="Times New Roman"/>
                        </a:rPr>
                        <a:t>Pangasius</a:t>
                      </a:r>
                      <a:endParaRPr b="1" i="0" sz="1800" u="none" cap="none" strike="noStrike">
                        <a:solidFill>
                          <a:srgbClr val="000000"/>
                        </a:solidFill>
                        <a:latin typeface="Times New Roman"/>
                        <a:ea typeface="Times New Roman"/>
                        <a:cs typeface="Times New Roman"/>
                        <a:sym typeface="Times New Roman"/>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cap="none" strike="noStrike">
                          <a:solidFill>
                            <a:srgbClr val="000000"/>
                          </a:solidFill>
                          <a:latin typeface="Times New Roman"/>
                          <a:ea typeface="Times New Roman"/>
                          <a:cs typeface="Times New Roman"/>
                          <a:sym typeface="Times New Roman"/>
                        </a:rPr>
                        <a:t> 0.40 (9)</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cap="none" strike="noStrike">
                          <a:solidFill>
                            <a:srgbClr val="000000"/>
                          </a:solidFill>
                          <a:latin typeface="Times New Roman"/>
                          <a:ea typeface="Times New Roman"/>
                          <a:cs typeface="Times New Roman"/>
                          <a:sym typeface="Times New Roman"/>
                        </a:rPr>
                        <a:t> 0.35 (10)</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FFFF00"/>
                        </a:buClr>
                        <a:buSzPts val="1800"/>
                        <a:buFont typeface="Times New Roman"/>
                        <a:buNone/>
                      </a:pPr>
                      <a:r>
                        <a:rPr b="1" i="0" lang="en-US" sz="1800" u="none" cap="none" strike="noStrike">
                          <a:solidFill>
                            <a:srgbClr val="FFFF00"/>
                          </a:solidFill>
                          <a:latin typeface="Times New Roman"/>
                          <a:ea typeface="Times New Roman"/>
                          <a:cs typeface="Times New Roman"/>
                          <a:sym typeface="Times New Roman"/>
                        </a:rPr>
                        <a:t>----</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FFFF00"/>
                        </a:buClr>
                        <a:buSzPts val="1800"/>
                        <a:buFont typeface="Times New Roman"/>
                        <a:buNone/>
                      </a:pPr>
                      <a:r>
                        <a:rPr b="1" i="0" lang="en-US" sz="1800" u="none" cap="none" strike="noStrike">
                          <a:solidFill>
                            <a:srgbClr val="FFFF00"/>
                          </a:solidFill>
                          <a:latin typeface="Times New Roman"/>
                          <a:ea typeface="Times New Roman"/>
                          <a:cs typeface="Times New Roman"/>
                          <a:sym typeface="Times New Roman"/>
                        </a:rPr>
                        <a:t>----</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c>
                  <a:txBody>
                    <a:bodyPr/>
                    <a:lstStyle/>
                    <a:p>
                      <a:pPr indent="0" lvl="0" marL="0" marR="0" rtl="0" algn="ctr">
                        <a:lnSpc>
                          <a:spcPct val="100000"/>
                        </a:lnSpc>
                        <a:spcBef>
                          <a:spcPts val="0"/>
                        </a:spcBef>
                        <a:spcAft>
                          <a:spcPts val="0"/>
                        </a:spcAft>
                        <a:buClr>
                          <a:srgbClr val="FFFF00"/>
                        </a:buClr>
                        <a:buSzPts val="1800"/>
                        <a:buFont typeface="Times New Roman"/>
                        <a:buNone/>
                      </a:pPr>
                      <a:r>
                        <a:rPr b="1" i="0" lang="en-US" sz="1800" u="none" cap="none" strike="noStrike">
                          <a:solidFill>
                            <a:srgbClr val="FFFF00"/>
                          </a:solidFill>
                          <a:latin typeface="Times New Roman"/>
                          <a:ea typeface="Times New Roman"/>
                          <a:cs typeface="Times New Roman"/>
                          <a:sym typeface="Times New Roman"/>
                        </a:rPr>
                        <a:t>----</a:t>
                      </a:r>
                      <a:endParaRPr/>
                    </a:p>
                  </a:txBody>
                  <a:tcPr marT="45725" marB="45725" marR="91450" marL="914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B3D7"/>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5"/>
          <p:cNvSpPr txBox="1"/>
          <p:nvPr/>
        </p:nvSpPr>
        <p:spPr>
          <a:xfrm>
            <a:off x="952500" y="1782763"/>
            <a:ext cx="8839200" cy="3983037"/>
          </a:xfrm>
          <a:prstGeom prst="rect">
            <a:avLst/>
          </a:prstGeom>
          <a:noFill/>
          <a:ln>
            <a:noFill/>
          </a:ln>
        </p:spPr>
        <p:txBody>
          <a:bodyPr anchorCtr="0" anchor="t" bIns="45700" lIns="91425" spcFirstLastPara="1" rIns="91425" wrap="square" tIns="45700">
            <a:spAutoFit/>
          </a:bodyPr>
          <a:lstStyle/>
          <a:p>
            <a:pPr indent="-180975" lvl="0" marL="180975" marR="0" rtl="0" algn="l">
              <a:spcBef>
                <a:spcPts val="0"/>
              </a:spcBef>
              <a:spcAft>
                <a:spcPts val="0"/>
              </a:spcAft>
              <a:buNone/>
            </a:pPr>
            <a:r>
              <a:rPr lang="en-US" sz="3200">
                <a:solidFill>
                  <a:srgbClr val="FFFF00"/>
                </a:solidFill>
                <a:latin typeface="Times New Roman"/>
                <a:ea typeface="Times New Roman"/>
                <a:cs typeface="Times New Roman"/>
                <a:sym typeface="Times New Roman"/>
              </a:rPr>
              <a:t>Marine fisheries – </a:t>
            </a:r>
            <a:endParaRPr/>
          </a:p>
          <a:p>
            <a:pPr indent="-180975" lvl="0" marL="180975" marR="0" rtl="0" algn="l">
              <a:spcBef>
                <a:spcPts val="0"/>
              </a:spcBef>
              <a:spcAft>
                <a:spcPts val="0"/>
              </a:spcAft>
              <a:buNone/>
            </a:pPr>
            <a:r>
              <a:rPr lang="en-US" sz="4000" u="sng">
                <a:solidFill>
                  <a:srgbClr val="FF3300"/>
                </a:solidFill>
                <a:latin typeface="Times New Roman"/>
                <a:ea typeface="Times New Roman"/>
                <a:cs typeface="Times New Roman"/>
                <a:sym typeface="Times New Roman"/>
              </a:rPr>
              <a:t>Over exploited or depleted resources:</a:t>
            </a:r>
            <a:endParaRPr/>
          </a:p>
          <a:p>
            <a:pPr indent="-180975" lvl="0" marL="180975" marR="0" rtl="0" algn="l">
              <a:spcBef>
                <a:spcPts val="0"/>
              </a:spcBef>
              <a:spcAft>
                <a:spcPts val="0"/>
              </a:spcAft>
              <a:buNone/>
            </a:pPr>
            <a:r>
              <a:t/>
            </a:r>
            <a:endParaRPr sz="3600" u="sng">
              <a:solidFill>
                <a:srgbClr val="FFFF00"/>
              </a:solidFill>
              <a:latin typeface="Times New Roman"/>
              <a:ea typeface="Times New Roman"/>
              <a:cs typeface="Times New Roman"/>
              <a:sym typeface="Times New Roman"/>
            </a:endParaRPr>
          </a:p>
          <a:p>
            <a:pPr indent="-177800" lvl="1" marL="457200" marR="0" rtl="0" algn="l">
              <a:lnSpc>
                <a:spcPct val="75000"/>
              </a:lnSpc>
              <a:spcBef>
                <a:spcPts val="0"/>
              </a:spcBef>
              <a:spcAft>
                <a:spcPts val="0"/>
              </a:spcAft>
              <a:buClr>
                <a:srgbClr val="FFFF00"/>
              </a:buClr>
              <a:buSzPts val="2800"/>
              <a:buFont typeface="Times New Roman"/>
              <a:buChar char="•"/>
            </a:pPr>
            <a:r>
              <a:rPr b="0" i="0" lang="en-US" sz="2800" u="none" cap="none" strike="noStrike">
                <a:solidFill>
                  <a:srgbClr val="FFFF00"/>
                </a:solidFill>
                <a:latin typeface="Times New Roman"/>
                <a:ea typeface="Times New Roman"/>
                <a:cs typeface="Times New Roman"/>
                <a:sym typeface="Times New Roman"/>
              </a:rPr>
              <a:t> 25% of world marine resources</a:t>
            </a:r>
            <a:endParaRPr/>
          </a:p>
          <a:p>
            <a:pPr indent="0" lvl="1" marL="457200" marR="0" rtl="0" algn="l">
              <a:lnSpc>
                <a:spcPct val="75000"/>
              </a:lnSpc>
              <a:spcBef>
                <a:spcPts val="0"/>
              </a:spcBef>
              <a:spcAft>
                <a:spcPts val="0"/>
              </a:spcAft>
              <a:buNone/>
            </a:pPr>
            <a:r>
              <a:t/>
            </a:r>
            <a:endParaRPr b="0" i="0" sz="2800" u="none" cap="none" strike="noStrike">
              <a:solidFill>
                <a:srgbClr val="FFFF00"/>
              </a:solidFill>
              <a:latin typeface="Times New Roman"/>
              <a:ea typeface="Times New Roman"/>
              <a:cs typeface="Times New Roman"/>
              <a:sym typeface="Times New Roman"/>
            </a:endParaRPr>
          </a:p>
          <a:p>
            <a:pPr indent="-177800" lvl="1" marL="457200" marR="0" rtl="0" algn="l">
              <a:lnSpc>
                <a:spcPct val="75000"/>
              </a:lnSpc>
              <a:spcBef>
                <a:spcPts val="0"/>
              </a:spcBef>
              <a:spcAft>
                <a:spcPts val="0"/>
              </a:spcAft>
              <a:buClr>
                <a:srgbClr val="FFFF00"/>
              </a:buClr>
              <a:buSzPts val="2800"/>
              <a:buFont typeface="Times New Roman"/>
              <a:buChar char="•"/>
            </a:pPr>
            <a:r>
              <a:rPr b="0" i="0" lang="en-US" sz="2800" u="none" cap="none" strike="noStrike">
                <a:solidFill>
                  <a:srgbClr val="FFFF00"/>
                </a:solidFill>
                <a:latin typeface="Times New Roman"/>
                <a:ea typeface="Times New Roman"/>
                <a:cs typeface="Times New Roman"/>
                <a:sym typeface="Times New Roman"/>
              </a:rPr>
              <a:t> 30% of highly-migratory tuna and tuna-like species</a:t>
            </a:r>
            <a:endParaRPr/>
          </a:p>
          <a:p>
            <a:pPr indent="0" lvl="1" marL="457200" marR="0" rtl="0" algn="l">
              <a:lnSpc>
                <a:spcPct val="75000"/>
              </a:lnSpc>
              <a:spcBef>
                <a:spcPts val="0"/>
              </a:spcBef>
              <a:spcAft>
                <a:spcPts val="0"/>
              </a:spcAft>
              <a:buNone/>
            </a:pPr>
            <a:r>
              <a:t/>
            </a:r>
            <a:endParaRPr b="0" i="0" sz="2800" u="none" cap="none" strike="noStrike">
              <a:solidFill>
                <a:srgbClr val="FFFF00"/>
              </a:solidFill>
              <a:latin typeface="Times New Roman"/>
              <a:ea typeface="Times New Roman"/>
              <a:cs typeface="Times New Roman"/>
              <a:sym typeface="Times New Roman"/>
            </a:endParaRPr>
          </a:p>
          <a:p>
            <a:pPr indent="-177800" lvl="1" marL="457200" marR="0" rtl="0" algn="l">
              <a:lnSpc>
                <a:spcPct val="75000"/>
              </a:lnSpc>
              <a:spcBef>
                <a:spcPts val="0"/>
              </a:spcBef>
              <a:spcAft>
                <a:spcPts val="0"/>
              </a:spcAft>
              <a:buClr>
                <a:srgbClr val="FFFF00"/>
              </a:buClr>
              <a:buSzPts val="2800"/>
              <a:buFont typeface="Times New Roman"/>
              <a:buChar char="•"/>
            </a:pPr>
            <a:r>
              <a:rPr b="0" i="0" lang="en-US" sz="2800" u="none" cap="none" strike="noStrike">
                <a:solidFill>
                  <a:srgbClr val="FFFF00"/>
                </a:solidFill>
                <a:latin typeface="Times New Roman"/>
                <a:ea typeface="Times New Roman"/>
                <a:cs typeface="Times New Roman"/>
                <a:sym typeface="Times New Roman"/>
              </a:rPr>
              <a:t> 50% of highly-migratory oceanic sharks</a:t>
            </a:r>
            <a:endParaRPr/>
          </a:p>
          <a:p>
            <a:pPr indent="0" lvl="1" marL="457200" marR="0" rtl="0" algn="l">
              <a:lnSpc>
                <a:spcPct val="75000"/>
              </a:lnSpc>
              <a:spcBef>
                <a:spcPts val="0"/>
              </a:spcBef>
              <a:spcAft>
                <a:spcPts val="0"/>
              </a:spcAft>
              <a:buNone/>
            </a:pPr>
            <a:r>
              <a:t/>
            </a:r>
            <a:endParaRPr b="0" i="0" sz="2800" u="none" cap="none" strike="noStrike">
              <a:solidFill>
                <a:srgbClr val="FFFF00"/>
              </a:solidFill>
              <a:latin typeface="Times New Roman"/>
              <a:ea typeface="Times New Roman"/>
              <a:cs typeface="Times New Roman"/>
              <a:sym typeface="Times New Roman"/>
            </a:endParaRPr>
          </a:p>
          <a:p>
            <a:pPr indent="-177800" lvl="1" marL="457200" marR="0" rtl="0" algn="l">
              <a:lnSpc>
                <a:spcPct val="75000"/>
              </a:lnSpc>
              <a:spcBef>
                <a:spcPts val="0"/>
              </a:spcBef>
              <a:spcAft>
                <a:spcPts val="0"/>
              </a:spcAft>
              <a:buClr>
                <a:srgbClr val="FFFF00"/>
              </a:buClr>
              <a:buSzPts val="2800"/>
              <a:buFont typeface="Times New Roman"/>
              <a:buChar char="•"/>
            </a:pPr>
            <a:r>
              <a:rPr b="0" i="0" lang="en-US" sz="2800" u="none" cap="none" strike="noStrike">
                <a:solidFill>
                  <a:srgbClr val="FFFF00"/>
                </a:solidFill>
                <a:latin typeface="Times New Roman"/>
                <a:ea typeface="Times New Roman"/>
                <a:cs typeface="Times New Roman"/>
                <a:sym typeface="Times New Roman"/>
              </a:rPr>
              <a:t> 65% of straddling and high seas resources</a:t>
            </a:r>
            <a:endParaRPr b="0" i="0" sz="2800" u="none" cap="none" strike="noStrike">
              <a:solidFill>
                <a:srgbClr val="FFFF00"/>
              </a:solidFill>
              <a:latin typeface="Times New Roman"/>
              <a:ea typeface="Times New Roman"/>
              <a:cs typeface="Times New Roman"/>
              <a:sym typeface="Times New Roman"/>
            </a:endParaRPr>
          </a:p>
        </p:txBody>
      </p:sp>
      <p:sp>
        <p:nvSpPr>
          <p:cNvPr id="83" name="Google Shape;83;p5"/>
          <p:cNvSpPr/>
          <p:nvPr/>
        </p:nvSpPr>
        <p:spPr>
          <a:xfrm>
            <a:off x="2095500" y="255588"/>
            <a:ext cx="6781023" cy="14465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4400">
                <a:solidFill>
                  <a:srgbClr val="FFFF00"/>
                </a:solidFill>
                <a:latin typeface="Times New Roman"/>
                <a:ea typeface="Times New Roman"/>
                <a:cs typeface="Times New Roman"/>
                <a:sym typeface="Times New Roman"/>
              </a:rPr>
              <a:t>Future of Marine Fisheries—</a:t>
            </a:r>
            <a:endParaRPr/>
          </a:p>
          <a:p>
            <a:pPr indent="0" lvl="0" marL="0" marR="0" rtl="0" algn="l">
              <a:spcBef>
                <a:spcPts val="0"/>
              </a:spcBef>
              <a:spcAft>
                <a:spcPts val="0"/>
              </a:spcAft>
              <a:buNone/>
            </a:pPr>
            <a:r>
              <a:rPr lang="en-US" sz="4400">
                <a:solidFill>
                  <a:srgbClr val="FFFF00"/>
                </a:solidFill>
                <a:latin typeface="Times New Roman"/>
                <a:ea typeface="Times New Roman"/>
                <a:cs typeface="Times New Roman"/>
                <a:sym typeface="Times New Roman"/>
              </a:rPr>
              <a:t>                In trouble!</a:t>
            </a:r>
            <a:endParaRPr sz="4400">
              <a:solidFill>
                <a:srgbClr val="FFFF00"/>
              </a:solidFill>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6"/>
          <p:cNvSpPr txBox="1"/>
          <p:nvPr>
            <p:ph type="ctrTitle"/>
          </p:nvPr>
        </p:nvSpPr>
        <p:spPr>
          <a:xfrm>
            <a:off x="790575" y="0"/>
            <a:ext cx="87630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None/>
            </a:pPr>
            <a:r>
              <a:rPr lang="en-US"/>
              <a:t>World Market Needs</a:t>
            </a:r>
            <a:endParaRPr/>
          </a:p>
        </p:txBody>
      </p:sp>
      <p:pic>
        <p:nvPicPr>
          <p:cNvPr id="89" name="Google Shape;89;p6"/>
          <p:cNvPicPr preferRelativeResize="0"/>
          <p:nvPr/>
        </p:nvPicPr>
        <p:blipFill rotWithShape="1">
          <a:blip r:embed="rId3">
            <a:alphaModFix/>
          </a:blip>
          <a:srcRect b="0" l="0" r="0" t="0"/>
          <a:stretch/>
        </p:blipFill>
        <p:spPr>
          <a:xfrm>
            <a:off x="1063625" y="1357313"/>
            <a:ext cx="7881938" cy="5043487"/>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7"/>
          <p:cNvSpPr txBox="1"/>
          <p:nvPr>
            <p:ph type="title"/>
          </p:nvPr>
        </p:nvSpPr>
        <p:spPr>
          <a:xfrm>
            <a:off x="977900" y="150813"/>
            <a:ext cx="7848600" cy="1220787"/>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None/>
            </a:pPr>
            <a:r>
              <a:rPr lang="en-US" sz="4400"/>
              <a:t>World Food Fish Supply</a:t>
            </a:r>
            <a:br>
              <a:rPr lang="en-US" sz="4400"/>
            </a:br>
            <a:r>
              <a:rPr lang="en-US" sz="3200"/>
              <a:t>(Million Tonnes)</a:t>
            </a:r>
            <a:endParaRPr sz="4400"/>
          </a:p>
        </p:txBody>
      </p:sp>
      <p:graphicFrame>
        <p:nvGraphicFramePr>
          <p:cNvPr id="95" name="Google Shape;95;p7"/>
          <p:cNvGraphicFramePr/>
          <p:nvPr/>
        </p:nvGraphicFramePr>
        <p:xfrm>
          <a:off x="1122363" y="1570038"/>
          <a:ext cx="3000000" cy="3000000"/>
        </p:xfrm>
        <a:graphic>
          <a:graphicData uri="http://schemas.openxmlformats.org/drawingml/2006/table">
            <a:tbl>
              <a:tblPr>
                <a:noFill/>
                <a:tableStyleId>{DAD842FE-E3F7-4A68-8DA7-689E0F554DFD}</a:tableStyleId>
              </a:tblPr>
              <a:tblGrid>
                <a:gridCol w="1643700"/>
                <a:gridCol w="1076525"/>
                <a:gridCol w="798700"/>
                <a:gridCol w="851325"/>
                <a:gridCol w="1008950"/>
                <a:gridCol w="1257425"/>
                <a:gridCol w="1500900"/>
              </a:tblGrid>
              <a:tr h="577375">
                <a:tc>
                  <a:txBody>
                    <a:bodyPr/>
                    <a:lstStyle/>
                    <a:p>
                      <a:pPr indent="0" lvl="0" marL="0" marR="0" rtl="0" algn="l">
                        <a:spcBef>
                          <a:spcPts val="0"/>
                        </a:spcBef>
                        <a:spcAft>
                          <a:spcPts val="0"/>
                        </a:spcAft>
                        <a:buNone/>
                      </a:pPr>
                      <a:r>
                        <a:rPr b="0" lang="en-US" sz="1800" u="none" cap="none" strike="noStrike">
                          <a:solidFill>
                            <a:srgbClr val="FFFF00"/>
                          </a:solidFill>
                          <a:latin typeface="Times New Roman"/>
                          <a:ea typeface="Times New Roman"/>
                          <a:cs typeface="Times New Roman"/>
                          <a:sym typeface="Times New Roman"/>
                        </a:rPr>
                        <a:t>Production</a:t>
                      </a:r>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38100">
                      <a:solidFill>
                        <a:schemeClr val="accent2"/>
                      </a:solidFill>
                      <a:prstDash val="solid"/>
                      <a:round/>
                      <a:headEnd len="sm" w="sm" type="none"/>
                      <a:tailEnd len="sm" w="sm" type="none"/>
                    </a:lnB>
                  </a:tcPr>
                </a:tc>
                <a:tc>
                  <a:txBody>
                    <a:bodyPr/>
                    <a:lstStyle/>
                    <a:p>
                      <a:pPr indent="0" lvl="0" marL="0" marR="0" rtl="0" algn="ctr">
                        <a:spcBef>
                          <a:spcPts val="0"/>
                        </a:spcBef>
                        <a:spcAft>
                          <a:spcPts val="0"/>
                        </a:spcAft>
                        <a:buNone/>
                      </a:pPr>
                      <a:r>
                        <a:rPr b="0" lang="en-US" sz="1800" u="none" cap="none" strike="noStrike">
                          <a:solidFill>
                            <a:srgbClr val="FFFF00"/>
                          </a:solidFill>
                          <a:latin typeface="Times New Roman"/>
                          <a:ea typeface="Times New Roman"/>
                          <a:cs typeface="Times New Roman"/>
                          <a:sym typeface="Times New Roman"/>
                        </a:rPr>
                        <a:t>1970</a:t>
                      </a:r>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38100">
                      <a:solidFill>
                        <a:schemeClr val="accent2"/>
                      </a:solidFill>
                      <a:prstDash val="solid"/>
                      <a:round/>
                      <a:headEnd len="sm" w="sm" type="none"/>
                      <a:tailEnd len="sm" w="sm" type="none"/>
                    </a:lnB>
                  </a:tcPr>
                </a:tc>
                <a:tc>
                  <a:txBody>
                    <a:bodyPr/>
                    <a:lstStyle/>
                    <a:p>
                      <a:pPr indent="0" lvl="0" marL="0" marR="0" rtl="0" algn="ctr">
                        <a:spcBef>
                          <a:spcPts val="0"/>
                        </a:spcBef>
                        <a:spcAft>
                          <a:spcPts val="0"/>
                        </a:spcAft>
                        <a:buNone/>
                      </a:pPr>
                      <a:r>
                        <a:rPr b="0" lang="en-US" sz="1800" u="none" cap="none" strike="noStrike">
                          <a:solidFill>
                            <a:srgbClr val="FFFF00"/>
                          </a:solidFill>
                          <a:latin typeface="Times New Roman"/>
                          <a:ea typeface="Times New Roman"/>
                          <a:cs typeface="Times New Roman"/>
                          <a:sym typeface="Times New Roman"/>
                        </a:rPr>
                        <a:t>1980</a:t>
                      </a:r>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38100">
                      <a:solidFill>
                        <a:schemeClr val="accent2"/>
                      </a:solidFill>
                      <a:prstDash val="solid"/>
                      <a:round/>
                      <a:headEnd len="sm" w="sm" type="none"/>
                      <a:tailEnd len="sm" w="sm" type="none"/>
                    </a:lnB>
                  </a:tcPr>
                </a:tc>
                <a:tc>
                  <a:txBody>
                    <a:bodyPr/>
                    <a:lstStyle/>
                    <a:p>
                      <a:pPr indent="0" lvl="0" marL="0" marR="0" rtl="0" algn="ctr">
                        <a:spcBef>
                          <a:spcPts val="0"/>
                        </a:spcBef>
                        <a:spcAft>
                          <a:spcPts val="0"/>
                        </a:spcAft>
                        <a:buNone/>
                      </a:pPr>
                      <a:r>
                        <a:rPr b="0" lang="en-US" sz="1800" u="none" cap="none" strike="noStrike">
                          <a:solidFill>
                            <a:srgbClr val="FFFF00"/>
                          </a:solidFill>
                          <a:latin typeface="Times New Roman"/>
                          <a:ea typeface="Times New Roman"/>
                          <a:cs typeface="Times New Roman"/>
                          <a:sym typeface="Times New Roman"/>
                        </a:rPr>
                        <a:t>1990</a:t>
                      </a:r>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38100">
                      <a:solidFill>
                        <a:schemeClr val="accent2"/>
                      </a:solidFill>
                      <a:prstDash val="solid"/>
                      <a:round/>
                      <a:headEnd len="sm" w="sm" type="none"/>
                      <a:tailEnd len="sm" w="sm" type="none"/>
                    </a:lnB>
                  </a:tcPr>
                </a:tc>
                <a:tc>
                  <a:txBody>
                    <a:bodyPr/>
                    <a:lstStyle/>
                    <a:p>
                      <a:pPr indent="0" lvl="0" marL="0" marR="0" rtl="0" algn="ctr">
                        <a:spcBef>
                          <a:spcPts val="0"/>
                        </a:spcBef>
                        <a:spcAft>
                          <a:spcPts val="0"/>
                        </a:spcAft>
                        <a:buNone/>
                      </a:pPr>
                      <a:r>
                        <a:rPr b="0" lang="en-US" sz="1800" u="none" cap="none" strike="noStrike">
                          <a:solidFill>
                            <a:srgbClr val="FFFF00"/>
                          </a:solidFill>
                          <a:latin typeface="Times New Roman"/>
                          <a:ea typeface="Times New Roman"/>
                          <a:cs typeface="Times New Roman"/>
                          <a:sym typeface="Times New Roman"/>
                        </a:rPr>
                        <a:t>2000</a:t>
                      </a:r>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38100">
                      <a:solidFill>
                        <a:schemeClr val="accent2"/>
                      </a:solidFill>
                      <a:prstDash val="solid"/>
                      <a:round/>
                      <a:headEnd len="sm" w="sm" type="none"/>
                      <a:tailEnd len="sm" w="sm" type="none"/>
                    </a:lnB>
                  </a:tcPr>
                </a:tc>
                <a:tc>
                  <a:txBody>
                    <a:bodyPr/>
                    <a:lstStyle/>
                    <a:p>
                      <a:pPr indent="0" lvl="0" marL="0" marR="0" rtl="0" algn="ctr">
                        <a:spcBef>
                          <a:spcPts val="0"/>
                        </a:spcBef>
                        <a:spcAft>
                          <a:spcPts val="0"/>
                        </a:spcAft>
                        <a:buNone/>
                      </a:pPr>
                      <a:r>
                        <a:rPr b="0" lang="en-US" sz="1800" u="none" cap="none" strike="noStrike">
                          <a:solidFill>
                            <a:srgbClr val="FFFF00"/>
                          </a:solidFill>
                          <a:latin typeface="Times New Roman"/>
                          <a:ea typeface="Times New Roman"/>
                          <a:cs typeface="Times New Roman"/>
                          <a:sym typeface="Times New Roman"/>
                        </a:rPr>
                        <a:t>2007</a:t>
                      </a:r>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38100">
                      <a:solidFill>
                        <a:schemeClr val="accent2"/>
                      </a:solidFill>
                      <a:prstDash val="solid"/>
                      <a:round/>
                      <a:headEnd len="sm" w="sm" type="none"/>
                      <a:tailEnd len="sm" w="sm" type="none"/>
                    </a:lnB>
                  </a:tcPr>
                </a:tc>
                <a:tc>
                  <a:txBody>
                    <a:bodyPr/>
                    <a:lstStyle/>
                    <a:p>
                      <a:pPr indent="0" lvl="0" marL="0" marR="0" rtl="0" algn="ctr">
                        <a:spcBef>
                          <a:spcPts val="0"/>
                        </a:spcBef>
                        <a:spcAft>
                          <a:spcPts val="0"/>
                        </a:spcAft>
                        <a:buNone/>
                      </a:pPr>
                      <a:r>
                        <a:rPr b="0" lang="en-US" sz="1800" u="none" cap="none" strike="noStrike">
                          <a:solidFill>
                            <a:srgbClr val="FFFF00"/>
                          </a:solidFill>
                          <a:latin typeface="Times New Roman"/>
                          <a:ea typeface="Times New Roman"/>
                          <a:cs typeface="Times New Roman"/>
                          <a:sym typeface="Times New Roman"/>
                        </a:rPr>
                        <a:t>2020</a:t>
                      </a:r>
                      <a:endParaRPr/>
                    </a:p>
                    <a:p>
                      <a:pPr indent="0" lvl="0" marL="0" marR="0" rtl="0" algn="ctr">
                        <a:spcBef>
                          <a:spcPts val="0"/>
                        </a:spcBef>
                        <a:spcAft>
                          <a:spcPts val="0"/>
                        </a:spcAft>
                        <a:buNone/>
                      </a:pPr>
                      <a:r>
                        <a:rPr b="0" lang="en-US" sz="1800" u="none" cap="none" strike="noStrike">
                          <a:solidFill>
                            <a:srgbClr val="FFFF00"/>
                          </a:solidFill>
                          <a:latin typeface="Times New Roman"/>
                          <a:ea typeface="Times New Roman"/>
                          <a:cs typeface="Times New Roman"/>
                          <a:sym typeface="Times New Roman"/>
                        </a:rPr>
                        <a:t>estimated</a:t>
                      </a:r>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38100">
                      <a:solidFill>
                        <a:schemeClr val="accent2"/>
                      </a:solidFill>
                      <a:prstDash val="solid"/>
                      <a:round/>
                      <a:headEnd len="sm" w="sm" type="none"/>
                      <a:tailEnd len="sm" w="sm" type="none"/>
                    </a:lnB>
                  </a:tcPr>
                </a:tc>
              </a:tr>
              <a:tr h="480325">
                <a:tc>
                  <a:txBody>
                    <a:bodyPr/>
                    <a:lstStyle/>
                    <a:p>
                      <a:pPr indent="0" lvl="0" marL="0" marR="0" rtl="0" algn="l">
                        <a:spcBef>
                          <a:spcPts val="0"/>
                        </a:spcBef>
                        <a:spcAft>
                          <a:spcPts val="0"/>
                        </a:spcAft>
                        <a:buNone/>
                      </a:pPr>
                      <a:r>
                        <a:rPr b="0" lang="en-US" sz="1800" u="none" cap="none" strike="noStrike">
                          <a:solidFill>
                            <a:srgbClr val="FFFF00"/>
                          </a:solidFill>
                          <a:latin typeface="Times New Roman"/>
                          <a:ea typeface="Times New Roman"/>
                          <a:cs typeface="Times New Roman"/>
                          <a:sym typeface="Times New Roman"/>
                        </a:rPr>
                        <a:t>Wild Catch</a:t>
                      </a:r>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38100">
                      <a:solidFill>
                        <a:schemeClr val="accent2"/>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b="0" lang="en-US" sz="1800" u="none" cap="none" strike="noStrike">
                          <a:solidFill>
                            <a:srgbClr val="FFFF00"/>
                          </a:solidFill>
                          <a:latin typeface="Times New Roman"/>
                          <a:ea typeface="Times New Roman"/>
                          <a:cs typeface="Times New Roman"/>
                          <a:sym typeface="Times New Roman"/>
                        </a:rPr>
                        <a:t>63.7</a:t>
                      </a:r>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38100">
                      <a:solidFill>
                        <a:schemeClr val="accent2"/>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b="0" lang="en-US" sz="1800" u="none" cap="none" strike="noStrike">
                          <a:solidFill>
                            <a:srgbClr val="FFFF00"/>
                          </a:solidFill>
                          <a:latin typeface="Times New Roman"/>
                          <a:ea typeface="Times New Roman"/>
                          <a:cs typeface="Times New Roman"/>
                          <a:sym typeface="Times New Roman"/>
                        </a:rPr>
                        <a:t>68.2</a:t>
                      </a:r>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38100">
                      <a:solidFill>
                        <a:schemeClr val="accent2"/>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b="0" lang="en-US" sz="1800" u="none" cap="none" strike="noStrike">
                          <a:solidFill>
                            <a:srgbClr val="FFFF00"/>
                          </a:solidFill>
                          <a:latin typeface="Times New Roman"/>
                          <a:ea typeface="Times New Roman"/>
                          <a:cs typeface="Times New Roman"/>
                          <a:sym typeface="Times New Roman"/>
                        </a:rPr>
                        <a:t>85.9</a:t>
                      </a:r>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38100">
                      <a:solidFill>
                        <a:schemeClr val="accent2"/>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b="0" lang="en-US" sz="1800" u="none" cap="none" strike="noStrike">
                          <a:solidFill>
                            <a:srgbClr val="FFFF00"/>
                          </a:solidFill>
                          <a:latin typeface="Times New Roman"/>
                          <a:ea typeface="Times New Roman"/>
                          <a:cs typeface="Times New Roman"/>
                          <a:sym typeface="Times New Roman"/>
                        </a:rPr>
                        <a:t>96.8</a:t>
                      </a:r>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38100">
                      <a:solidFill>
                        <a:schemeClr val="accent2"/>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b="0" lang="en-US" sz="1800" u="none" cap="none" strike="noStrike">
                          <a:solidFill>
                            <a:srgbClr val="FFFF00"/>
                          </a:solidFill>
                          <a:latin typeface="Times New Roman"/>
                          <a:ea typeface="Times New Roman"/>
                          <a:cs typeface="Times New Roman"/>
                          <a:sym typeface="Times New Roman"/>
                        </a:rPr>
                        <a:t>99.3</a:t>
                      </a:r>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38100">
                      <a:solidFill>
                        <a:schemeClr val="accent2"/>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b="0" lang="en-US" sz="1800" u="none" cap="none" strike="noStrike">
                          <a:solidFill>
                            <a:srgbClr val="FFFF00"/>
                          </a:solidFill>
                          <a:latin typeface="Times New Roman"/>
                          <a:ea typeface="Times New Roman"/>
                          <a:cs typeface="Times New Roman"/>
                          <a:sym typeface="Times New Roman"/>
                        </a:rPr>
                        <a:t>129.8</a:t>
                      </a:r>
                      <a:endParaRPr b="0" sz="1800" u="none" cap="none" strike="noStrike">
                        <a:solidFill>
                          <a:srgbClr val="FFFF00"/>
                        </a:solidFill>
                        <a:latin typeface="Times New Roman"/>
                        <a:ea typeface="Times New Roman"/>
                        <a:cs typeface="Times New Roman"/>
                        <a:sym typeface="Times New Roman"/>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38100">
                      <a:solidFill>
                        <a:schemeClr val="accent2"/>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442750">
                <a:tc>
                  <a:txBody>
                    <a:bodyPr/>
                    <a:lstStyle/>
                    <a:p>
                      <a:pPr indent="0" lvl="0" marL="0" marR="0" rtl="0" algn="l">
                        <a:spcBef>
                          <a:spcPts val="0"/>
                        </a:spcBef>
                        <a:spcAft>
                          <a:spcPts val="0"/>
                        </a:spcAft>
                        <a:buNone/>
                      </a:pPr>
                      <a:r>
                        <a:rPr b="0" lang="en-US" sz="1800" u="none" cap="none" strike="noStrike">
                          <a:solidFill>
                            <a:srgbClr val="FFFF00"/>
                          </a:solidFill>
                          <a:latin typeface="Times New Roman"/>
                          <a:ea typeface="Times New Roman"/>
                          <a:cs typeface="Times New Roman"/>
                          <a:sym typeface="Times New Roman"/>
                        </a:rPr>
                        <a:t>Aquaculture</a:t>
                      </a:r>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b="0" lang="en-US" sz="1800" u="none" cap="none" strike="noStrike">
                          <a:solidFill>
                            <a:srgbClr val="FFFF00"/>
                          </a:solidFill>
                          <a:latin typeface="Times New Roman"/>
                          <a:ea typeface="Times New Roman"/>
                          <a:cs typeface="Times New Roman"/>
                          <a:sym typeface="Times New Roman"/>
                        </a:rPr>
                        <a:t>3.5</a:t>
                      </a:r>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28575">
                      <a:solidFill>
                        <a:srgbClr val="FFFF00"/>
                      </a:solidFill>
                      <a:prstDash val="solid"/>
                      <a:round/>
                      <a:headEnd len="sm" w="sm" type="none"/>
                      <a:tailEnd len="sm" w="sm" type="none"/>
                    </a:lnB>
                  </a:tcPr>
                </a:tc>
                <a:tc>
                  <a:txBody>
                    <a:bodyPr/>
                    <a:lstStyle/>
                    <a:p>
                      <a:pPr indent="0" lvl="0" marL="0" marR="0" rtl="0" algn="ctr">
                        <a:spcBef>
                          <a:spcPts val="0"/>
                        </a:spcBef>
                        <a:spcAft>
                          <a:spcPts val="0"/>
                        </a:spcAft>
                        <a:buNone/>
                      </a:pPr>
                      <a:r>
                        <a:rPr b="0" lang="en-US" sz="1800" u="none" cap="none" strike="noStrike">
                          <a:solidFill>
                            <a:srgbClr val="FFFF00"/>
                          </a:solidFill>
                          <a:latin typeface="Times New Roman"/>
                          <a:ea typeface="Times New Roman"/>
                          <a:cs typeface="Times New Roman"/>
                          <a:sym typeface="Times New Roman"/>
                        </a:rPr>
                        <a:t>7.3</a:t>
                      </a:r>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28575">
                      <a:solidFill>
                        <a:srgbClr val="FFFF00"/>
                      </a:solidFill>
                      <a:prstDash val="solid"/>
                      <a:round/>
                      <a:headEnd len="sm" w="sm" type="none"/>
                      <a:tailEnd len="sm" w="sm" type="none"/>
                    </a:lnB>
                  </a:tcPr>
                </a:tc>
                <a:tc>
                  <a:txBody>
                    <a:bodyPr/>
                    <a:lstStyle/>
                    <a:p>
                      <a:pPr indent="0" lvl="0" marL="0" marR="0" rtl="0" algn="ctr">
                        <a:spcBef>
                          <a:spcPts val="0"/>
                        </a:spcBef>
                        <a:spcAft>
                          <a:spcPts val="0"/>
                        </a:spcAft>
                        <a:buNone/>
                      </a:pPr>
                      <a:r>
                        <a:rPr b="0" lang="en-US" sz="1800" u="none" cap="none" strike="noStrike">
                          <a:solidFill>
                            <a:srgbClr val="FFFF00"/>
                          </a:solidFill>
                          <a:latin typeface="Times New Roman"/>
                          <a:ea typeface="Times New Roman"/>
                          <a:cs typeface="Times New Roman"/>
                          <a:sym typeface="Times New Roman"/>
                        </a:rPr>
                        <a:t>16.8</a:t>
                      </a:r>
                      <a:endParaRPr b="0" sz="1800" u="none" cap="none" strike="noStrike">
                        <a:solidFill>
                          <a:srgbClr val="FFFF00"/>
                        </a:solidFill>
                        <a:latin typeface="Times New Roman"/>
                        <a:ea typeface="Times New Roman"/>
                        <a:cs typeface="Times New Roman"/>
                        <a:sym typeface="Times New Roman"/>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28575">
                      <a:solidFill>
                        <a:srgbClr val="FFFF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FFFF00"/>
                        </a:buClr>
                        <a:buSzPts val="1800"/>
                        <a:buFont typeface="Times New Roman"/>
                        <a:buNone/>
                      </a:pPr>
                      <a:r>
                        <a:rPr b="0" lang="en-US" sz="1800" u="none" cap="none" strike="noStrike">
                          <a:solidFill>
                            <a:srgbClr val="FFFF00"/>
                          </a:solidFill>
                          <a:latin typeface="Times New Roman"/>
                          <a:ea typeface="Times New Roman"/>
                          <a:cs typeface="Times New Roman"/>
                          <a:sym typeface="Times New Roman"/>
                        </a:rPr>
                        <a:t>45.7</a:t>
                      </a:r>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28575">
                      <a:solidFill>
                        <a:srgbClr val="FFFF00"/>
                      </a:solidFill>
                      <a:prstDash val="solid"/>
                      <a:round/>
                      <a:headEnd len="sm" w="sm" type="none"/>
                      <a:tailEnd len="sm" w="sm" type="none"/>
                    </a:lnB>
                  </a:tcPr>
                </a:tc>
                <a:tc>
                  <a:txBody>
                    <a:bodyPr/>
                    <a:lstStyle/>
                    <a:p>
                      <a:pPr indent="0" lvl="0" marL="0" marR="0" rtl="0" algn="ctr">
                        <a:spcBef>
                          <a:spcPts val="0"/>
                        </a:spcBef>
                        <a:spcAft>
                          <a:spcPts val="0"/>
                        </a:spcAft>
                        <a:buNone/>
                      </a:pPr>
                      <a:r>
                        <a:rPr b="0" lang="en-US" sz="1800" u="none" cap="none" strike="noStrike">
                          <a:solidFill>
                            <a:srgbClr val="FFFF00"/>
                          </a:solidFill>
                          <a:latin typeface="Times New Roman"/>
                          <a:ea typeface="Times New Roman"/>
                          <a:cs typeface="Times New Roman"/>
                          <a:sym typeface="Times New Roman"/>
                        </a:rPr>
                        <a:t>55.4</a:t>
                      </a:r>
                      <a:endParaRPr b="0" sz="1800" u="none" cap="none" strike="noStrike">
                        <a:solidFill>
                          <a:srgbClr val="FFFF00"/>
                        </a:solidFill>
                        <a:latin typeface="Times New Roman"/>
                        <a:ea typeface="Times New Roman"/>
                        <a:cs typeface="Times New Roman"/>
                        <a:sym typeface="Times New Roman"/>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28575">
                      <a:solidFill>
                        <a:srgbClr val="FFFF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FFFF00"/>
                        </a:buClr>
                        <a:buSzPts val="1800"/>
                        <a:buFont typeface="Times New Roman"/>
                        <a:buNone/>
                      </a:pPr>
                      <a:r>
                        <a:rPr b="0" lang="en-US" sz="1800" u="none" cap="none" strike="noStrike">
                          <a:solidFill>
                            <a:srgbClr val="FFFF00"/>
                          </a:solidFill>
                          <a:latin typeface="Times New Roman"/>
                          <a:ea typeface="Times New Roman"/>
                          <a:cs typeface="Times New Roman"/>
                          <a:sym typeface="Times New Roman"/>
                        </a:rPr>
                        <a:t>103.2</a:t>
                      </a:r>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28575">
                      <a:solidFill>
                        <a:srgbClr val="FFFF00"/>
                      </a:solidFill>
                      <a:prstDash val="solid"/>
                      <a:round/>
                      <a:headEnd len="sm" w="sm" type="none"/>
                      <a:tailEnd len="sm" w="sm" type="none"/>
                    </a:lnB>
                  </a:tcPr>
                </a:tc>
              </a:tr>
              <a:tr h="448300">
                <a:tc>
                  <a:txBody>
                    <a:bodyPr/>
                    <a:lstStyle/>
                    <a:p>
                      <a:pPr indent="0" lvl="0" marL="0" marR="0" rtl="0" algn="l">
                        <a:spcBef>
                          <a:spcPts val="0"/>
                        </a:spcBef>
                        <a:spcAft>
                          <a:spcPts val="0"/>
                        </a:spcAft>
                        <a:buNone/>
                      </a:pPr>
                      <a:r>
                        <a:rPr b="0" lang="en-US" sz="1800" u="none" cap="none" strike="noStrike">
                          <a:solidFill>
                            <a:srgbClr val="FFFF00"/>
                          </a:solidFill>
                          <a:latin typeface="Times New Roman"/>
                          <a:ea typeface="Times New Roman"/>
                          <a:cs typeface="Times New Roman"/>
                          <a:sym typeface="Times New Roman"/>
                        </a:rPr>
                        <a:t>Total</a:t>
                      </a:r>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b="0" lang="en-US" sz="1800" u="none" cap="none" strike="noStrike">
                          <a:solidFill>
                            <a:srgbClr val="FFFF00"/>
                          </a:solidFill>
                          <a:latin typeface="Times New Roman"/>
                          <a:ea typeface="Times New Roman"/>
                          <a:cs typeface="Times New Roman"/>
                          <a:sym typeface="Times New Roman"/>
                        </a:rPr>
                        <a:t>67.2</a:t>
                      </a:r>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28575">
                      <a:solidFill>
                        <a:srgbClr val="FFFF00"/>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b="0" lang="en-US" sz="1800" u="none" cap="none" strike="noStrike">
                          <a:solidFill>
                            <a:srgbClr val="FFFF00"/>
                          </a:solidFill>
                          <a:latin typeface="Times New Roman"/>
                          <a:ea typeface="Times New Roman"/>
                          <a:cs typeface="Times New Roman"/>
                          <a:sym typeface="Times New Roman"/>
                        </a:rPr>
                        <a:t>75.5</a:t>
                      </a:r>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28575">
                      <a:solidFill>
                        <a:srgbClr val="FFFF00"/>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b="0" lang="en-US" sz="1800" u="none" cap="none" strike="noStrike">
                          <a:solidFill>
                            <a:srgbClr val="FFFF00"/>
                          </a:solidFill>
                          <a:latin typeface="Times New Roman"/>
                          <a:ea typeface="Times New Roman"/>
                          <a:cs typeface="Times New Roman"/>
                          <a:sym typeface="Times New Roman"/>
                        </a:rPr>
                        <a:t>102.7</a:t>
                      </a:r>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28575">
                      <a:solidFill>
                        <a:srgbClr val="FFFF00"/>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b="0" lang="en-US" sz="1800" u="none" cap="none" strike="noStrike">
                          <a:solidFill>
                            <a:srgbClr val="FFFF00"/>
                          </a:solidFill>
                          <a:latin typeface="Times New Roman"/>
                          <a:ea typeface="Times New Roman"/>
                          <a:cs typeface="Times New Roman"/>
                          <a:sym typeface="Times New Roman"/>
                        </a:rPr>
                        <a:t>142.5</a:t>
                      </a:r>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28575">
                      <a:solidFill>
                        <a:srgbClr val="FFFF00"/>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b="0" lang="en-US" sz="1800" u="none" cap="none" strike="noStrike">
                          <a:solidFill>
                            <a:srgbClr val="FFFF00"/>
                          </a:solidFill>
                          <a:latin typeface="Times New Roman"/>
                          <a:ea typeface="Times New Roman"/>
                          <a:cs typeface="Times New Roman"/>
                          <a:sym typeface="Times New Roman"/>
                        </a:rPr>
                        <a:t>154.7</a:t>
                      </a:r>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28575">
                      <a:solidFill>
                        <a:srgbClr val="FFFF00"/>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b="0" lang="en-US" sz="1800" u="none" cap="none" strike="noStrike">
                          <a:solidFill>
                            <a:srgbClr val="FFFF00"/>
                          </a:solidFill>
                          <a:latin typeface="Times New Roman"/>
                          <a:ea typeface="Times New Roman"/>
                          <a:cs typeface="Times New Roman"/>
                          <a:sym typeface="Times New Roman"/>
                        </a:rPr>
                        <a:t>233.0</a:t>
                      </a:r>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28575">
                      <a:solidFill>
                        <a:srgbClr val="FFFF00"/>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577375">
                <a:tc>
                  <a:txBody>
                    <a:bodyPr/>
                    <a:lstStyle/>
                    <a:p>
                      <a:pPr indent="0" lvl="0" marL="0" marR="0" rtl="0" algn="l">
                        <a:spcBef>
                          <a:spcPts val="0"/>
                        </a:spcBef>
                        <a:spcAft>
                          <a:spcPts val="0"/>
                        </a:spcAft>
                        <a:buNone/>
                      </a:pPr>
                      <a:r>
                        <a:rPr b="0" lang="en-US" sz="1600" u="none" cap="none" strike="noStrike">
                          <a:solidFill>
                            <a:srgbClr val="FFFF00"/>
                          </a:solidFill>
                          <a:latin typeface="Times New Roman"/>
                          <a:ea typeface="Times New Roman"/>
                          <a:cs typeface="Times New Roman"/>
                          <a:sym typeface="Times New Roman"/>
                        </a:rPr>
                        <a:t>% from </a:t>
                      </a:r>
                      <a:endParaRPr/>
                    </a:p>
                    <a:p>
                      <a:pPr indent="0" lvl="0" marL="0" marR="0" rtl="0" algn="l">
                        <a:spcBef>
                          <a:spcPts val="0"/>
                        </a:spcBef>
                        <a:spcAft>
                          <a:spcPts val="0"/>
                        </a:spcAft>
                        <a:buNone/>
                      </a:pPr>
                      <a:r>
                        <a:rPr b="0" lang="en-US" sz="1600" u="none" cap="none" strike="noStrike">
                          <a:solidFill>
                            <a:srgbClr val="FFFF00"/>
                          </a:solidFill>
                          <a:latin typeface="Times New Roman"/>
                          <a:ea typeface="Times New Roman"/>
                          <a:cs typeface="Times New Roman"/>
                          <a:sym typeface="Times New Roman"/>
                        </a:rPr>
                        <a:t>Aquaculture</a:t>
                      </a:r>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b="0" lang="en-US" sz="1600" u="none" cap="none" strike="noStrike">
                          <a:solidFill>
                            <a:srgbClr val="FFFF00"/>
                          </a:solidFill>
                          <a:latin typeface="Times New Roman"/>
                          <a:ea typeface="Times New Roman"/>
                          <a:cs typeface="Times New Roman"/>
                          <a:sym typeface="Times New Roman"/>
                        </a:rPr>
                        <a:t>5%</a:t>
                      </a:r>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b="0" lang="en-US" sz="1600" u="none" cap="none" strike="noStrike">
                          <a:solidFill>
                            <a:srgbClr val="FFFF00"/>
                          </a:solidFill>
                          <a:latin typeface="Times New Roman"/>
                          <a:ea typeface="Times New Roman"/>
                          <a:cs typeface="Times New Roman"/>
                          <a:sym typeface="Times New Roman"/>
                        </a:rPr>
                        <a:t>10%</a:t>
                      </a:r>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b="0" lang="en-US" sz="1600" u="none" cap="none" strike="noStrike">
                          <a:solidFill>
                            <a:srgbClr val="FFFF00"/>
                          </a:solidFill>
                          <a:latin typeface="Times New Roman"/>
                          <a:ea typeface="Times New Roman"/>
                          <a:cs typeface="Times New Roman"/>
                          <a:sym typeface="Times New Roman"/>
                        </a:rPr>
                        <a:t>16%</a:t>
                      </a:r>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b="0" lang="en-US" sz="1600" u="none" cap="none" strike="noStrike">
                          <a:solidFill>
                            <a:srgbClr val="FFFF00"/>
                          </a:solidFill>
                          <a:latin typeface="Times New Roman"/>
                          <a:ea typeface="Times New Roman"/>
                          <a:cs typeface="Times New Roman"/>
                          <a:sym typeface="Times New Roman"/>
                        </a:rPr>
                        <a:t>32%</a:t>
                      </a:r>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b="0" lang="en-US" sz="1600" u="none" cap="none" strike="noStrike">
                          <a:solidFill>
                            <a:srgbClr val="FFFF00"/>
                          </a:solidFill>
                          <a:latin typeface="Times New Roman"/>
                          <a:ea typeface="Times New Roman"/>
                          <a:cs typeface="Times New Roman"/>
                          <a:sym typeface="Times New Roman"/>
                        </a:rPr>
                        <a:t>36%</a:t>
                      </a:r>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b="0" lang="en-US" sz="1600" u="none" cap="none" strike="noStrike">
                          <a:solidFill>
                            <a:srgbClr val="FFFF00"/>
                          </a:solidFill>
                          <a:latin typeface="Times New Roman"/>
                          <a:ea typeface="Times New Roman"/>
                          <a:cs typeface="Times New Roman"/>
                          <a:sym typeface="Times New Roman"/>
                        </a:rPr>
                        <a:t>&gt;50%</a:t>
                      </a:r>
                      <a:endParaRPr b="0" sz="1600" u="none" cap="none" strike="noStrike">
                        <a:solidFill>
                          <a:srgbClr val="FFFF00"/>
                        </a:solidFill>
                        <a:latin typeface="Times New Roman"/>
                        <a:ea typeface="Times New Roman"/>
                        <a:cs typeface="Times New Roman"/>
                        <a:sym typeface="Times New Roman"/>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274325">
                <a:tc>
                  <a:txBody>
                    <a:bodyPr/>
                    <a:lstStyle/>
                    <a:p>
                      <a:pPr indent="0" lvl="0" marL="0" marR="0" rtl="0" algn="l">
                        <a:spcBef>
                          <a:spcPts val="0"/>
                        </a:spcBef>
                        <a:spcAft>
                          <a:spcPts val="0"/>
                        </a:spcAft>
                        <a:buNone/>
                      </a:pPr>
                      <a:r>
                        <a:t/>
                      </a:r>
                      <a:endParaRPr b="0" sz="1800" u="none" cap="none" strike="noStrike">
                        <a:solidFill>
                          <a:srgbClr val="FFFF00"/>
                        </a:solidFill>
                        <a:latin typeface="Times New Roman"/>
                        <a:ea typeface="Times New Roman"/>
                        <a:cs typeface="Times New Roman"/>
                        <a:sym typeface="Times New Roman"/>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t/>
                      </a:r>
                      <a:endParaRPr b="0" sz="1800" u="none" cap="none" strike="noStrike">
                        <a:solidFill>
                          <a:srgbClr val="FFFF00"/>
                        </a:solidFill>
                        <a:latin typeface="Times New Roman"/>
                        <a:ea typeface="Times New Roman"/>
                        <a:cs typeface="Times New Roman"/>
                        <a:sym typeface="Times New Roman"/>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t/>
                      </a:r>
                      <a:endParaRPr b="0" sz="1800" u="none" cap="none" strike="noStrike">
                        <a:solidFill>
                          <a:srgbClr val="FFFF00"/>
                        </a:solidFill>
                        <a:latin typeface="Times New Roman"/>
                        <a:ea typeface="Times New Roman"/>
                        <a:cs typeface="Times New Roman"/>
                        <a:sym typeface="Times New Roman"/>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t/>
                      </a:r>
                      <a:endParaRPr b="0" sz="1800" u="none" cap="none" strike="noStrike">
                        <a:solidFill>
                          <a:srgbClr val="FFFF00"/>
                        </a:solidFill>
                        <a:latin typeface="Times New Roman"/>
                        <a:ea typeface="Times New Roman"/>
                        <a:cs typeface="Times New Roman"/>
                        <a:sym typeface="Times New Roman"/>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t/>
                      </a:r>
                      <a:endParaRPr b="0" sz="1800" u="none" cap="none" strike="noStrike">
                        <a:solidFill>
                          <a:srgbClr val="FFFF00"/>
                        </a:solidFill>
                        <a:latin typeface="Times New Roman"/>
                        <a:ea typeface="Times New Roman"/>
                        <a:cs typeface="Times New Roman"/>
                        <a:sym typeface="Times New Roman"/>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t/>
                      </a:r>
                      <a:endParaRPr b="0" sz="1800" u="none" cap="none" strike="noStrike">
                        <a:solidFill>
                          <a:srgbClr val="FFFF00"/>
                        </a:solidFill>
                        <a:latin typeface="Times New Roman"/>
                        <a:ea typeface="Times New Roman"/>
                        <a:cs typeface="Times New Roman"/>
                        <a:sym typeface="Times New Roman"/>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t/>
                      </a:r>
                      <a:endParaRPr b="0" sz="1800" u="none" cap="none" strike="noStrike">
                        <a:solidFill>
                          <a:srgbClr val="FFFF00"/>
                        </a:solidFill>
                        <a:latin typeface="Times New Roman"/>
                        <a:ea typeface="Times New Roman"/>
                        <a:cs typeface="Times New Roman"/>
                        <a:sym typeface="Times New Roman"/>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866075">
                <a:tc>
                  <a:txBody>
                    <a:bodyPr/>
                    <a:lstStyle/>
                    <a:p>
                      <a:pPr indent="0" lvl="0" marL="0" marR="0" rtl="0" algn="l">
                        <a:spcBef>
                          <a:spcPts val="0"/>
                        </a:spcBef>
                        <a:spcAft>
                          <a:spcPts val="0"/>
                        </a:spcAft>
                        <a:buNone/>
                      </a:pPr>
                      <a:r>
                        <a:rPr b="0" lang="en-US" sz="1800" u="none" cap="none" strike="noStrike">
                          <a:solidFill>
                            <a:srgbClr val="FFFF00"/>
                          </a:solidFill>
                          <a:latin typeface="Times New Roman"/>
                          <a:ea typeface="Times New Roman"/>
                          <a:cs typeface="Times New Roman"/>
                          <a:sym typeface="Times New Roman"/>
                        </a:rPr>
                        <a:t>World Population</a:t>
                      </a:r>
                      <a:endParaRPr/>
                    </a:p>
                    <a:p>
                      <a:pPr indent="0" lvl="0" marL="0" marR="0" rtl="0" algn="l">
                        <a:spcBef>
                          <a:spcPts val="0"/>
                        </a:spcBef>
                        <a:spcAft>
                          <a:spcPts val="0"/>
                        </a:spcAft>
                        <a:buNone/>
                      </a:pPr>
                      <a:r>
                        <a:rPr b="0" lang="en-US" sz="1800" u="none" cap="none" strike="noStrike">
                          <a:solidFill>
                            <a:srgbClr val="FFFF00"/>
                          </a:solidFill>
                          <a:latin typeface="Times New Roman"/>
                          <a:ea typeface="Times New Roman"/>
                          <a:cs typeface="Times New Roman"/>
                          <a:sym typeface="Times New Roman"/>
                        </a:rPr>
                        <a:t>     (billions)</a:t>
                      </a:r>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b="0" lang="en-US" sz="1800" u="none" cap="none" strike="noStrike">
                          <a:solidFill>
                            <a:srgbClr val="FFFF00"/>
                          </a:solidFill>
                          <a:latin typeface="Times New Roman"/>
                          <a:ea typeface="Times New Roman"/>
                          <a:cs typeface="Times New Roman"/>
                          <a:sym typeface="Times New Roman"/>
                        </a:rPr>
                        <a:t>3.709</a:t>
                      </a:r>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b="0" lang="en-US" sz="1800" u="none" cap="none" strike="noStrike">
                          <a:solidFill>
                            <a:srgbClr val="FFFF00"/>
                          </a:solidFill>
                          <a:latin typeface="Times New Roman"/>
                          <a:ea typeface="Times New Roman"/>
                          <a:cs typeface="Times New Roman"/>
                          <a:sym typeface="Times New Roman"/>
                        </a:rPr>
                        <a:t>4.453</a:t>
                      </a:r>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b="0" lang="en-US" sz="1800" u="none" cap="none" strike="noStrike">
                          <a:solidFill>
                            <a:srgbClr val="FFFF00"/>
                          </a:solidFill>
                          <a:latin typeface="Times New Roman"/>
                          <a:ea typeface="Times New Roman"/>
                          <a:cs typeface="Times New Roman"/>
                          <a:sym typeface="Times New Roman"/>
                        </a:rPr>
                        <a:t>5.283</a:t>
                      </a:r>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b="0" lang="en-US" sz="1800" u="none" cap="none" strike="noStrike">
                          <a:solidFill>
                            <a:srgbClr val="FFFF00"/>
                          </a:solidFill>
                          <a:latin typeface="Times New Roman"/>
                          <a:ea typeface="Times New Roman"/>
                          <a:cs typeface="Times New Roman"/>
                          <a:sym typeface="Times New Roman"/>
                        </a:rPr>
                        <a:t>6.082</a:t>
                      </a:r>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b="0" lang="en-US" sz="1800" u="none" cap="none" strike="noStrike">
                          <a:solidFill>
                            <a:srgbClr val="FFFF00"/>
                          </a:solidFill>
                          <a:latin typeface="Times New Roman"/>
                          <a:ea typeface="Times New Roman"/>
                          <a:cs typeface="Times New Roman"/>
                          <a:sym typeface="Times New Roman"/>
                        </a:rPr>
                        <a:t>6.670</a:t>
                      </a:r>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b="0" lang="en-US" sz="1800" u="none" cap="none" strike="noStrike">
                          <a:solidFill>
                            <a:srgbClr val="FFFF00"/>
                          </a:solidFill>
                          <a:latin typeface="Times New Roman"/>
                          <a:ea typeface="Times New Roman"/>
                          <a:cs typeface="Times New Roman"/>
                          <a:sym typeface="Times New Roman"/>
                        </a:rPr>
                        <a:t>7.202</a:t>
                      </a:r>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949925">
                <a:tc>
                  <a:txBody>
                    <a:bodyPr/>
                    <a:lstStyle/>
                    <a:p>
                      <a:pPr indent="0" lvl="0" marL="0" marR="0" rtl="0" algn="l">
                        <a:spcBef>
                          <a:spcPts val="0"/>
                        </a:spcBef>
                        <a:spcAft>
                          <a:spcPts val="0"/>
                        </a:spcAft>
                        <a:buNone/>
                      </a:pPr>
                      <a:r>
                        <a:rPr b="0" lang="en-US" sz="1800" u="none" cap="none" strike="noStrike">
                          <a:solidFill>
                            <a:srgbClr val="FFFF00"/>
                          </a:solidFill>
                          <a:latin typeface="Times New Roman"/>
                          <a:ea typeface="Times New Roman"/>
                          <a:cs typeface="Times New Roman"/>
                          <a:sym typeface="Times New Roman"/>
                        </a:rPr>
                        <a:t>Per Capita Food Fish Supply, kg</a:t>
                      </a:r>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38100">
                      <a:solidFill>
                        <a:schemeClr val="accent2"/>
                      </a:solidFill>
                      <a:prstDash val="solid"/>
                      <a:round/>
                      <a:headEnd len="sm" w="sm" type="none"/>
                      <a:tailEnd len="sm" w="sm" type="none"/>
                    </a:lnB>
                  </a:tcPr>
                </a:tc>
                <a:tc>
                  <a:txBody>
                    <a:bodyPr/>
                    <a:lstStyle/>
                    <a:p>
                      <a:pPr indent="0" lvl="0" marL="0" marR="0" rtl="0" algn="ctr">
                        <a:spcBef>
                          <a:spcPts val="0"/>
                        </a:spcBef>
                        <a:spcAft>
                          <a:spcPts val="0"/>
                        </a:spcAft>
                        <a:buNone/>
                      </a:pPr>
                      <a:r>
                        <a:rPr b="0" lang="en-US" sz="1800" u="none" cap="none" strike="noStrike">
                          <a:solidFill>
                            <a:srgbClr val="FFFF00"/>
                          </a:solidFill>
                          <a:latin typeface="Times New Roman"/>
                          <a:ea typeface="Times New Roman"/>
                          <a:cs typeface="Times New Roman"/>
                          <a:sym typeface="Times New Roman"/>
                        </a:rPr>
                        <a:t>12.1</a:t>
                      </a:r>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38100">
                      <a:solidFill>
                        <a:schemeClr val="accent2"/>
                      </a:solidFill>
                      <a:prstDash val="solid"/>
                      <a:round/>
                      <a:headEnd len="sm" w="sm" type="none"/>
                      <a:tailEnd len="sm" w="sm" type="none"/>
                    </a:lnB>
                  </a:tcPr>
                </a:tc>
                <a:tc>
                  <a:txBody>
                    <a:bodyPr/>
                    <a:lstStyle/>
                    <a:p>
                      <a:pPr indent="0" lvl="0" marL="0" marR="0" rtl="0" algn="ctr">
                        <a:spcBef>
                          <a:spcPts val="0"/>
                        </a:spcBef>
                        <a:spcAft>
                          <a:spcPts val="0"/>
                        </a:spcAft>
                        <a:buNone/>
                      </a:pPr>
                      <a:r>
                        <a:rPr b="0" lang="en-US" sz="1800" u="none" cap="none" strike="noStrike">
                          <a:solidFill>
                            <a:srgbClr val="FFFF00"/>
                          </a:solidFill>
                          <a:latin typeface="Times New Roman"/>
                          <a:ea typeface="Times New Roman"/>
                          <a:cs typeface="Times New Roman"/>
                          <a:sym typeface="Times New Roman"/>
                        </a:rPr>
                        <a:t>11.3</a:t>
                      </a:r>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38100">
                      <a:solidFill>
                        <a:srgbClr val="FFFF00"/>
                      </a:solidFill>
                      <a:prstDash val="solid"/>
                      <a:round/>
                      <a:headEnd len="sm" w="sm" type="none"/>
                      <a:tailEnd len="sm" w="sm" type="none"/>
                    </a:lnB>
                  </a:tcPr>
                </a:tc>
                <a:tc>
                  <a:txBody>
                    <a:bodyPr/>
                    <a:lstStyle/>
                    <a:p>
                      <a:pPr indent="0" lvl="0" marL="0" marR="0" rtl="0" algn="ctr">
                        <a:spcBef>
                          <a:spcPts val="0"/>
                        </a:spcBef>
                        <a:spcAft>
                          <a:spcPts val="0"/>
                        </a:spcAft>
                        <a:buNone/>
                      </a:pPr>
                      <a:r>
                        <a:rPr b="0" lang="en-US" sz="1800" u="none" cap="none" strike="noStrike">
                          <a:solidFill>
                            <a:srgbClr val="FFFF00"/>
                          </a:solidFill>
                          <a:latin typeface="Times New Roman"/>
                          <a:ea typeface="Times New Roman"/>
                          <a:cs typeface="Times New Roman"/>
                          <a:sym typeface="Times New Roman"/>
                        </a:rPr>
                        <a:t>12.9</a:t>
                      </a:r>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38100">
                      <a:solidFill>
                        <a:srgbClr val="FFFF00"/>
                      </a:solidFill>
                      <a:prstDash val="solid"/>
                      <a:round/>
                      <a:headEnd len="sm" w="sm" type="none"/>
                      <a:tailEnd len="sm" w="sm" type="none"/>
                    </a:lnB>
                  </a:tcPr>
                </a:tc>
                <a:tc>
                  <a:txBody>
                    <a:bodyPr/>
                    <a:lstStyle/>
                    <a:p>
                      <a:pPr indent="0" lvl="0" marL="0" marR="0" rtl="0" algn="ctr">
                        <a:spcBef>
                          <a:spcPts val="0"/>
                        </a:spcBef>
                        <a:spcAft>
                          <a:spcPts val="0"/>
                        </a:spcAft>
                        <a:buNone/>
                      </a:pPr>
                      <a:r>
                        <a:rPr b="0" lang="en-US" sz="1800" u="none" cap="none" strike="noStrike">
                          <a:solidFill>
                            <a:srgbClr val="FFFF00"/>
                          </a:solidFill>
                          <a:latin typeface="Times New Roman"/>
                          <a:ea typeface="Times New Roman"/>
                          <a:cs typeface="Times New Roman"/>
                          <a:sym typeface="Times New Roman"/>
                        </a:rPr>
                        <a:t>15.6</a:t>
                      </a:r>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38100">
                      <a:solidFill>
                        <a:srgbClr val="FFFF00"/>
                      </a:solidFill>
                      <a:prstDash val="solid"/>
                      <a:round/>
                      <a:headEnd len="sm" w="sm" type="none"/>
                      <a:tailEnd len="sm" w="sm" type="none"/>
                    </a:lnB>
                  </a:tcPr>
                </a:tc>
                <a:tc>
                  <a:txBody>
                    <a:bodyPr/>
                    <a:lstStyle/>
                    <a:p>
                      <a:pPr indent="0" lvl="0" marL="0" marR="0" rtl="0" algn="ctr">
                        <a:spcBef>
                          <a:spcPts val="0"/>
                        </a:spcBef>
                        <a:spcAft>
                          <a:spcPts val="0"/>
                        </a:spcAft>
                        <a:buNone/>
                      </a:pPr>
                      <a:r>
                        <a:rPr b="0" lang="en-US" sz="1800" u="none" cap="none" strike="noStrike">
                          <a:solidFill>
                            <a:srgbClr val="FFFF00"/>
                          </a:solidFill>
                          <a:latin typeface="Times New Roman"/>
                          <a:ea typeface="Times New Roman"/>
                          <a:cs typeface="Times New Roman"/>
                          <a:sym typeface="Times New Roman"/>
                        </a:rPr>
                        <a:t>17.0</a:t>
                      </a:r>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38100">
                      <a:solidFill>
                        <a:srgbClr val="FFFF00"/>
                      </a:solidFill>
                      <a:prstDash val="solid"/>
                      <a:round/>
                      <a:headEnd len="sm" w="sm" type="none"/>
                      <a:tailEnd len="sm" w="sm" type="none"/>
                    </a:lnB>
                  </a:tcPr>
                </a:tc>
                <a:tc>
                  <a:txBody>
                    <a:bodyPr/>
                    <a:lstStyle/>
                    <a:p>
                      <a:pPr indent="0" lvl="0" marL="0" marR="0" rtl="0" algn="ctr">
                        <a:spcBef>
                          <a:spcPts val="0"/>
                        </a:spcBef>
                        <a:spcAft>
                          <a:spcPts val="0"/>
                        </a:spcAft>
                        <a:buNone/>
                      </a:pPr>
                      <a:r>
                        <a:rPr b="0" lang="en-US" sz="1800" u="none" cap="none" strike="noStrike">
                          <a:solidFill>
                            <a:srgbClr val="FFFF00"/>
                          </a:solidFill>
                          <a:latin typeface="Times New Roman"/>
                          <a:ea typeface="Times New Roman"/>
                          <a:cs typeface="Times New Roman"/>
                          <a:sym typeface="Times New Roman"/>
                        </a:rPr>
                        <a:t>17.1</a:t>
                      </a:r>
                      <a:endParaRPr b="0" sz="1800" u="none" cap="none" strike="noStrike">
                        <a:solidFill>
                          <a:srgbClr val="FFFF00"/>
                        </a:solidFill>
                        <a:latin typeface="Times New Roman"/>
                        <a:ea typeface="Times New Roman"/>
                        <a:cs typeface="Times New Roman"/>
                        <a:sym typeface="Times New Roman"/>
                      </a:endParaRPr>
                    </a:p>
                  </a:txBody>
                  <a:tcPr marT="0" marB="0" marR="19050" marL="190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38100">
                      <a:solidFill>
                        <a:srgbClr val="FFFF00"/>
                      </a:solidFill>
                      <a:prstDash val="solid"/>
                      <a:round/>
                      <a:headEnd len="sm" w="sm" type="none"/>
                      <a:tailEnd len="sm" w="sm" type="none"/>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8"/>
          <p:cNvSpPr txBox="1"/>
          <p:nvPr>
            <p:ph type="ctrTitle"/>
          </p:nvPr>
        </p:nvSpPr>
        <p:spPr>
          <a:xfrm>
            <a:off x="769938" y="246063"/>
            <a:ext cx="8763000" cy="1811337"/>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None/>
            </a:pPr>
            <a:r>
              <a:rPr lang="en-US"/>
              <a:t>Where are the fish going to be produced?</a:t>
            </a:r>
            <a:endParaRPr/>
          </a:p>
        </p:txBody>
      </p:sp>
      <p:sp>
        <p:nvSpPr>
          <p:cNvPr id="101" name="Google Shape;101;p8"/>
          <p:cNvSpPr txBox="1"/>
          <p:nvPr>
            <p:ph idx="1" type="subTitle"/>
          </p:nvPr>
        </p:nvSpPr>
        <p:spPr>
          <a:xfrm>
            <a:off x="1155700" y="2936875"/>
            <a:ext cx="7747000" cy="1752600"/>
          </a:xfrm>
          <a:prstGeom prst="rect">
            <a:avLst/>
          </a:prstGeom>
          <a:noFill/>
          <a:ln>
            <a:noFill/>
          </a:ln>
        </p:spPr>
        <p:txBody>
          <a:bodyPr anchorCtr="0" anchor="t" bIns="45700" lIns="91425" spcFirstLastPara="1" rIns="91425" wrap="square" tIns="45700">
            <a:normAutofit fontScale="85000" lnSpcReduction="20000"/>
          </a:bodyPr>
          <a:lstStyle/>
          <a:p>
            <a:pPr indent="-129540" lvl="0" marL="0" rtl="0" algn="l">
              <a:spcBef>
                <a:spcPts val="0"/>
              </a:spcBef>
              <a:spcAft>
                <a:spcPts val="0"/>
              </a:spcAft>
              <a:buSzPct val="75000"/>
              <a:buFont typeface="Noto Sans Symbols"/>
              <a:buChar char="▪"/>
            </a:pPr>
            <a:r>
              <a:rPr lang="en-US"/>
              <a:t>  90% of our fish is imported</a:t>
            </a:r>
            <a:endParaRPr/>
          </a:p>
          <a:p>
            <a:pPr indent="-129540" lvl="0" marL="0" rtl="0" algn="l">
              <a:spcBef>
                <a:spcPts val="544"/>
              </a:spcBef>
              <a:spcAft>
                <a:spcPts val="0"/>
              </a:spcAft>
              <a:buSzPct val="75000"/>
              <a:buFont typeface="Noto Sans Symbols"/>
              <a:buChar char="▪"/>
            </a:pPr>
            <a:r>
              <a:rPr lang="en-US"/>
              <a:t>  Low-income countries will dominate supply</a:t>
            </a:r>
            <a:endParaRPr/>
          </a:p>
          <a:p>
            <a:pPr indent="-129540" lvl="0" marL="0" rtl="0" algn="l">
              <a:spcBef>
                <a:spcPts val="544"/>
              </a:spcBef>
              <a:spcAft>
                <a:spcPts val="0"/>
              </a:spcAft>
              <a:buSzPct val="75000"/>
              <a:buFont typeface="Noto Sans Symbols"/>
              <a:buChar char="▪"/>
            </a:pPr>
            <a:r>
              <a:rPr lang="en-US"/>
              <a:t>  What are the environmental concerns?</a:t>
            </a:r>
            <a:endParaRPr/>
          </a:p>
          <a:p>
            <a:pPr indent="-129540" lvl="0" marL="0" rtl="0" algn="l">
              <a:spcBef>
                <a:spcPts val="544"/>
              </a:spcBef>
              <a:spcAft>
                <a:spcPts val="0"/>
              </a:spcAft>
              <a:buSzPct val="75000"/>
              <a:buFont typeface="Noto Sans Symbols"/>
              <a:buChar char="▪"/>
            </a:pPr>
            <a:r>
              <a:rPr lang="en-US"/>
              <a:t>  Why </a:t>
            </a:r>
            <a:r>
              <a:rPr lang="en-US">
                <a:solidFill>
                  <a:schemeClr val="accent2"/>
                </a:solidFill>
              </a:rPr>
              <a:t>can’t</a:t>
            </a:r>
            <a:r>
              <a:rPr lang="en-US"/>
              <a:t> the USA compete?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dbllines">
  <a:themeElements>
    <a:clrScheme name="">
      <a:dk1>
        <a:srgbClr val="474747"/>
      </a:dk1>
      <a:lt1>
        <a:srgbClr val="FFFFFF"/>
      </a:lt1>
      <a:dk2>
        <a:srgbClr val="063DE8"/>
      </a:dk2>
      <a:lt2>
        <a:srgbClr val="00DFCA"/>
      </a:lt2>
      <a:accent1>
        <a:srgbClr val="DC0081"/>
      </a:accent1>
      <a:accent2>
        <a:srgbClr val="FAFD00"/>
      </a:accent2>
      <a:accent3>
        <a:srgbClr val="AAAFF2"/>
      </a:accent3>
      <a:accent4>
        <a:srgbClr val="DADADA"/>
      </a:accent4>
      <a:accent5>
        <a:srgbClr val="EBAAC1"/>
      </a:accent5>
      <a:accent6>
        <a:srgbClr val="E3E500"/>
      </a:accent6>
      <a:hlink>
        <a:srgbClr val="FE9B03"/>
      </a:hlink>
      <a:folHlink>
        <a:srgbClr val="D989B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1997-05-22T21:14:02Z</dcterms:created>
  <dc:creator>Freshwater Institute</dc:creator>
</cp:coreProperties>
</file>